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0" r:id="rId5"/>
  </p:sldMasterIdLst>
  <p:notesMasterIdLst>
    <p:notesMasterId r:id="rId24"/>
  </p:notesMasterIdLst>
  <p:handoutMasterIdLst>
    <p:handoutMasterId r:id="rId25"/>
  </p:handoutMasterIdLst>
  <p:sldIdLst>
    <p:sldId id="320" r:id="rId6"/>
    <p:sldId id="322" r:id="rId7"/>
    <p:sldId id="258" r:id="rId8"/>
    <p:sldId id="335" r:id="rId9"/>
    <p:sldId id="339" r:id="rId10"/>
    <p:sldId id="338" r:id="rId11"/>
    <p:sldId id="348" r:id="rId12"/>
    <p:sldId id="330" r:id="rId13"/>
    <p:sldId id="340" r:id="rId14"/>
    <p:sldId id="341" r:id="rId15"/>
    <p:sldId id="342" r:id="rId16"/>
    <p:sldId id="337" r:id="rId17"/>
    <p:sldId id="346" r:id="rId18"/>
    <p:sldId id="349" r:id="rId19"/>
    <p:sldId id="343" r:id="rId20"/>
    <p:sldId id="344" r:id="rId21"/>
    <p:sldId id="345" r:id="rId22"/>
    <p:sldId id="267" r:id="rId2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CD0E4"/>
    <a:srgbClr val="EF8D5B"/>
    <a:srgbClr val="ECECEC"/>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65" autoAdjust="0"/>
    <p:restoredTop sz="94638"/>
  </p:normalViewPr>
  <p:slideViewPr>
    <p:cSldViewPr snapToGrid="0" snapToObjects="1">
      <p:cViewPr varScale="1">
        <p:scale>
          <a:sx n="62" d="100"/>
          <a:sy n="62" d="100"/>
        </p:scale>
        <p:origin x="2438" y="34"/>
      </p:cViewPr>
      <p:guideLst>
        <p:guide orient="horz" pos="3342"/>
        <p:guide pos="2358"/>
      </p:guideLst>
    </p:cSldViewPr>
  </p:slid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2D6DC-F4C0-481D-B230-91B4C620FA57}" type="doc">
      <dgm:prSet loTypeId="urn:microsoft.com/office/officeart/2005/8/layout/process1" loCatId="process" qsTypeId="urn:microsoft.com/office/officeart/2005/8/quickstyle/simple1" qsCatId="simple" csTypeId="urn:microsoft.com/office/officeart/2005/8/colors/accent1_2" csCatId="accent1" phldr="1"/>
      <dgm:spPr/>
    </dgm:pt>
    <dgm:pt modelId="{2BC90371-5D00-4EF6-86B6-B8CFBC37F7DC}">
      <dgm:prSet phldrT="[Texto]" custT="1"/>
      <dgm:spPr>
        <a:solidFill>
          <a:srgbClr val="7CD0E4"/>
        </a:solidFill>
      </dgm:spPr>
      <dgm:t>
        <a:bodyPr/>
        <a:lstStyle/>
        <a:p>
          <a:r>
            <a:rPr lang="es-ES" sz="1400" dirty="0" err="1">
              <a:solidFill>
                <a:schemeClr val="bg1"/>
              </a:solidFill>
              <a:latin typeface="Calibri" panose="020F0502020204030204" pitchFamily="34" charset="0"/>
              <a:cs typeface="Calibri" panose="020F0502020204030204" pitchFamily="34" charset="0"/>
            </a:rPr>
            <a:t>Die </a:t>
          </a:r>
          <a:r>
            <a:rPr lang="es-ES" sz="1400" dirty="0">
              <a:solidFill>
                <a:schemeClr val="bg1"/>
              </a:solidFill>
              <a:latin typeface="Calibri" panose="020F0502020204030204" pitchFamily="34" charset="0"/>
              <a:cs typeface="Calibri" panose="020F0502020204030204" pitchFamily="34" charset="0"/>
            </a:rPr>
            <a:t>Verantwortlichen </a:t>
          </a:r>
          <a:r>
            <a:rPr lang="es-ES" sz="1400" dirty="0" err="1">
              <a:solidFill>
                <a:schemeClr val="bg1"/>
              </a:solidFill>
              <a:latin typeface="Calibri" panose="020F0502020204030204" pitchFamily="34" charset="0"/>
              <a:cs typeface="Calibri" panose="020F0502020204030204" pitchFamily="34" charset="0"/>
            </a:rPr>
            <a:t>für Ihren </a:t>
          </a:r>
          <a:r>
            <a:rPr lang="es-ES" sz="1400" dirty="0">
              <a:solidFill>
                <a:schemeClr val="bg1"/>
              </a:solidFill>
              <a:latin typeface="Calibri" panose="020F0502020204030204" pitchFamily="34" charset="0"/>
              <a:cs typeface="Calibri" panose="020F0502020204030204" pitchFamily="34" charset="0"/>
            </a:rPr>
            <a:t>Aktionsplan</a:t>
          </a:r>
          <a:endParaRPr lang="es-ES" sz="1400" dirty="0">
            <a:solidFill>
              <a:schemeClr val="bg1"/>
            </a:solidFill>
          </a:endParaRPr>
        </a:p>
      </dgm:t>
    </dgm:pt>
    <dgm:pt modelId="{902AE64F-45D9-4875-B7C3-F9AF079F06D2}" type="parTrans" cxnId="{6E08EAA9-702A-4989-A26E-4B1AB250C439}">
      <dgm:prSet/>
      <dgm:spPr/>
      <dgm:t>
        <a:bodyPr/>
        <a:lstStyle/>
        <a:p>
          <a:endParaRPr lang="es-ES"/>
        </a:p>
      </dgm:t>
    </dgm:pt>
    <dgm:pt modelId="{92D45534-AA9E-4038-B3C0-48C791131290}" type="sibTrans" cxnId="{6E08EAA9-702A-4989-A26E-4B1AB250C439}">
      <dgm:prSet/>
      <dgm:spPr>
        <a:solidFill>
          <a:srgbClr val="EF8D5B"/>
        </a:solidFill>
      </dgm:spPr>
      <dgm:t>
        <a:bodyPr/>
        <a:lstStyle/>
        <a:p>
          <a:endParaRPr lang="es-ES"/>
        </a:p>
      </dgm:t>
    </dgm:pt>
    <dgm:pt modelId="{82E98526-DF06-4D00-BBE0-129EB8103C07}">
      <dgm:prSet phldrT="[Texto]" custT="1"/>
      <dgm:spPr>
        <a:solidFill>
          <a:srgbClr val="7CD0E4"/>
        </a:solidFill>
      </dgm:spPr>
      <dgm:t>
        <a:bodyPr/>
        <a:lstStyle/>
        <a:p>
          <a:r>
            <a:rPr lang="es-ES" sz="1400" dirty="0">
              <a:solidFill>
                <a:schemeClr val="bg1"/>
              </a:solidFill>
              <a:latin typeface="Calibri" panose="020F0502020204030204" pitchFamily="34" charset="0"/>
              <a:cs typeface="Calibri" panose="020F0502020204030204" pitchFamily="34" charset="0"/>
            </a:rPr>
            <a:t>Bestimmen Sie </a:t>
          </a:r>
          <a:r>
            <a:rPr lang="es-ES" sz="1400" dirty="0" err="1">
              <a:solidFill>
                <a:schemeClr val="bg1"/>
              </a:solidFill>
              <a:latin typeface="Calibri" panose="020F0502020204030204" pitchFamily="34" charset="0"/>
              <a:cs typeface="Calibri" panose="020F0502020204030204" pitchFamily="34" charset="0"/>
            </a:rPr>
            <a:t>Ihre Ressourcen</a:t>
          </a:r>
          <a:endParaRPr lang="es-ES" sz="1400" dirty="0">
            <a:solidFill>
              <a:schemeClr val="bg1"/>
            </a:solidFill>
          </a:endParaRPr>
        </a:p>
      </dgm:t>
    </dgm:pt>
    <dgm:pt modelId="{E3361CF3-1968-4952-92B3-387754162B34}" type="parTrans" cxnId="{77726463-330A-4EA0-97B2-3AC2A10FE661}">
      <dgm:prSet/>
      <dgm:spPr/>
      <dgm:t>
        <a:bodyPr/>
        <a:lstStyle/>
        <a:p>
          <a:endParaRPr lang="es-ES"/>
        </a:p>
      </dgm:t>
    </dgm:pt>
    <dgm:pt modelId="{AC308789-5D8D-45DB-9E8B-D77097D4BC20}" type="sibTrans" cxnId="{77726463-330A-4EA0-97B2-3AC2A10FE661}">
      <dgm:prSet/>
      <dgm:spPr>
        <a:solidFill>
          <a:srgbClr val="EF8D5B"/>
        </a:solidFill>
      </dgm:spPr>
      <dgm:t>
        <a:bodyPr/>
        <a:lstStyle/>
        <a:p>
          <a:endParaRPr lang="es-ES"/>
        </a:p>
      </dgm:t>
    </dgm:pt>
    <dgm:pt modelId="{02107D48-4309-47B7-952C-EFDFA7EF1D48}">
      <dgm:prSet phldrT="[Texto]" custT="1"/>
      <dgm:spPr>
        <a:solidFill>
          <a:srgbClr val="7CD0E4"/>
        </a:solidFill>
      </dgm:spPr>
      <dgm:t>
        <a:bodyPr/>
        <a:lstStyle/>
        <a:p>
          <a:r>
            <a:rPr lang="es-ES" sz="1400" dirty="0" err="1">
              <a:solidFill>
                <a:schemeClr val="bg1"/>
              </a:solidFill>
              <a:latin typeface="Calibri" panose="020F0502020204030204" pitchFamily="34" charset="0"/>
              <a:cs typeface="Calibri" panose="020F0502020204030204" pitchFamily="34" charset="0"/>
            </a:rPr>
            <a:t>Wie werden Sie Ihr </a:t>
          </a:r>
          <a:r>
            <a:rPr lang="es-ES" sz="1400" dirty="0">
              <a:solidFill>
                <a:schemeClr val="bg1"/>
              </a:solidFill>
              <a:latin typeface="Calibri" panose="020F0502020204030204" pitchFamily="34" charset="0"/>
              <a:cs typeface="Calibri" panose="020F0502020204030204" pitchFamily="34" charset="0"/>
            </a:rPr>
            <a:t>AP </a:t>
          </a:r>
          <a:r>
            <a:rPr lang="es-ES" sz="1400" dirty="0" err="1">
              <a:solidFill>
                <a:schemeClr val="bg1"/>
              </a:solidFill>
              <a:latin typeface="Calibri" panose="020F0502020204030204" pitchFamily="34" charset="0"/>
              <a:cs typeface="Calibri" panose="020F0502020204030204" pitchFamily="34" charset="0"/>
            </a:rPr>
            <a:t>kommunizieren?</a:t>
          </a:r>
          <a:endParaRPr lang="es-ES" sz="1400" dirty="0">
            <a:solidFill>
              <a:schemeClr val="bg1"/>
            </a:solidFill>
          </a:endParaRPr>
        </a:p>
      </dgm:t>
    </dgm:pt>
    <dgm:pt modelId="{7B111097-BF0A-4A15-9FCF-272B5A811FB4}" type="parTrans" cxnId="{4DC9CA6C-E51D-4128-BAD9-CC6B76C2E553}">
      <dgm:prSet/>
      <dgm:spPr/>
      <dgm:t>
        <a:bodyPr/>
        <a:lstStyle/>
        <a:p>
          <a:endParaRPr lang="es-ES"/>
        </a:p>
      </dgm:t>
    </dgm:pt>
    <dgm:pt modelId="{86A29630-FF27-417E-9622-C1C72161E84C}" type="sibTrans" cxnId="{4DC9CA6C-E51D-4128-BAD9-CC6B76C2E553}">
      <dgm:prSet/>
      <dgm:spPr>
        <a:solidFill>
          <a:srgbClr val="EF8D5B"/>
        </a:solidFill>
      </dgm:spPr>
      <dgm:t>
        <a:bodyPr/>
        <a:lstStyle/>
        <a:p>
          <a:endParaRPr lang="es-ES"/>
        </a:p>
      </dgm:t>
    </dgm:pt>
    <dgm:pt modelId="{423DE515-196D-4413-A652-0B4587C82B5E}">
      <dgm:prSet phldrT="[Texto]" custT="1"/>
      <dgm:spPr>
        <a:solidFill>
          <a:srgbClr val="7CD0E4"/>
        </a:solidFill>
      </dgm:spPr>
      <dgm:t>
        <a:bodyPr/>
        <a:lstStyle/>
        <a:p>
          <a:r>
            <a:rPr lang="es-ES" sz="1400" dirty="0">
              <a:solidFill>
                <a:schemeClr val="bg1"/>
              </a:solidFill>
              <a:latin typeface="Calibri" panose="020F0502020204030204" pitchFamily="34" charset="0"/>
              <a:cs typeface="Calibri" panose="020F0502020204030204" pitchFamily="34" charset="0"/>
            </a:rPr>
            <a:t>Zeitleiste</a:t>
          </a:r>
          <a:endParaRPr lang="es-ES" sz="1400" dirty="0">
            <a:solidFill>
              <a:schemeClr val="bg1"/>
            </a:solidFill>
          </a:endParaRPr>
        </a:p>
      </dgm:t>
    </dgm:pt>
    <dgm:pt modelId="{8022A65E-D8AA-4C23-A941-E3112340BFEA}" type="parTrans" cxnId="{45ABFDCA-0480-447D-A5BD-3F9159513FBE}">
      <dgm:prSet/>
      <dgm:spPr/>
      <dgm:t>
        <a:bodyPr/>
        <a:lstStyle/>
        <a:p>
          <a:endParaRPr lang="es-ES"/>
        </a:p>
      </dgm:t>
    </dgm:pt>
    <dgm:pt modelId="{C3CC8B7E-4D10-472D-A839-B8E4A7DF0A0A}" type="sibTrans" cxnId="{45ABFDCA-0480-447D-A5BD-3F9159513FBE}">
      <dgm:prSet/>
      <dgm:spPr>
        <a:solidFill>
          <a:srgbClr val="EF8D5B"/>
        </a:solidFill>
      </dgm:spPr>
      <dgm:t>
        <a:bodyPr/>
        <a:lstStyle/>
        <a:p>
          <a:endParaRPr lang="es-ES"/>
        </a:p>
      </dgm:t>
    </dgm:pt>
    <dgm:pt modelId="{BCFCB2EC-6136-446B-9026-B885DAF94ECA}">
      <dgm:prSet phldrT="[Texto]" custT="1"/>
      <dgm:spPr>
        <a:solidFill>
          <a:srgbClr val="7CD0E4"/>
        </a:solidFill>
      </dgm:spPr>
      <dgm:t>
        <a:bodyPr/>
        <a:lstStyle/>
        <a:p>
          <a:r>
            <a:rPr lang="es-ES" sz="1400" dirty="0" err="1">
              <a:solidFill>
                <a:schemeClr val="bg1"/>
              </a:solidFill>
              <a:latin typeface="Calibri" panose="020F0502020204030204" pitchFamily="34" charset="0"/>
              <a:cs typeface="Calibri" panose="020F0502020204030204" pitchFamily="34" charset="0"/>
            </a:rPr>
            <a:t>Bewertung </a:t>
          </a:r>
          <a:r>
            <a:rPr lang="es-ES" sz="1400" dirty="0">
              <a:solidFill>
                <a:schemeClr val="bg1"/>
              </a:solidFill>
              <a:latin typeface="Calibri" panose="020F0502020204030204" pitchFamily="34" charset="0"/>
              <a:cs typeface="Calibri" panose="020F0502020204030204" pitchFamily="34" charset="0"/>
            </a:rPr>
            <a:t>und </a:t>
          </a:r>
          <a:r>
            <a:rPr lang="es-ES" sz="1400" dirty="0" err="1">
              <a:solidFill>
                <a:schemeClr val="bg1"/>
              </a:solidFill>
              <a:latin typeface="Calibri" panose="020F0502020204030204" pitchFamily="34" charset="0"/>
              <a:cs typeface="Calibri" panose="020F0502020204030204" pitchFamily="34" charset="0"/>
            </a:rPr>
            <a:t>Überwachung</a:t>
          </a:r>
          <a:endParaRPr lang="es-ES" sz="1400" dirty="0">
            <a:solidFill>
              <a:schemeClr val="bg1"/>
            </a:solidFill>
          </a:endParaRPr>
        </a:p>
      </dgm:t>
    </dgm:pt>
    <dgm:pt modelId="{A8F0AD36-E8A6-41F4-9624-8D8B039C7DB3}" type="parTrans" cxnId="{D26135E7-6496-43AD-B54D-58FE82167DE9}">
      <dgm:prSet/>
      <dgm:spPr/>
      <dgm:t>
        <a:bodyPr/>
        <a:lstStyle/>
        <a:p>
          <a:endParaRPr lang="es-ES"/>
        </a:p>
      </dgm:t>
    </dgm:pt>
    <dgm:pt modelId="{9A7FD04D-78FE-45E0-B8DA-B61DE09A4467}" type="sibTrans" cxnId="{D26135E7-6496-43AD-B54D-58FE82167DE9}">
      <dgm:prSet/>
      <dgm:spPr/>
      <dgm:t>
        <a:bodyPr/>
        <a:lstStyle/>
        <a:p>
          <a:endParaRPr lang="es-ES"/>
        </a:p>
      </dgm:t>
    </dgm:pt>
    <dgm:pt modelId="{07FBE72A-B1A7-436B-B25D-516ED9475AD4}" type="pres">
      <dgm:prSet presAssocID="{8D12D6DC-F4C0-481D-B230-91B4C620FA57}" presName="Name0" presStyleCnt="0">
        <dgm:presLayoutVars>
          <dgm:dir/>
          <dgm:resizeHandles val="exact"/>
        </dgm:presLayoutVars>
      </dgm:prSet>
      <dgm:spPr/>
    </dgm:pt>
    <dgm:pt modelId="{919A10E9-5CD6-4A47-998E-9AAF0B095080}" type="pres">
      <dgm:prSet presAssocID="{2BC90371-5D00-4EF6-86B6-B8CFBC37F7DC}" presName="node" presStyleLbl="node1" presStyleIdx="0" presStyleCnt="5">
        <dgm:presLayoutVars>
          <dgm:bulletEnabled val="1"/>
        </dgm:presLayoutVars>
      </dgm:prSet>
      <dgm:spPr/>
    </dgm:pt>
    <dgm:pt modelId="{931BA58A-DC7B-45C1-8871-254249D21D3C}" type="pres">
      <dgm:prSet presAssocID="{92D45534-AA9E-4038-B3C0-48C791131290}" presName="sibTrans" presStyleLbl="sibTrans2D1" presStyleIdx="0" presStyleCnt="4"/>
      <dgm:spPr/>
    </dgm:pt>
    <dgm:pt modelId="{3C59C956-466E-4C53-A671-F1AF442F5A29}" type="pres">
      <dgm:prSet presAssocID="{92D45534-AA9E-4038-B3C0-48C791131290}" presName="connectorText" presStyleLbl="sibTrans2D1" presStyleIdx="0" presStyleCnt="4"/>
      <dgm:spPr/>
    </dgm:pt>
    <dgm:pt modelId="{39255015-86F9-4DBA-AF70-ECFA17100CED}" type="pres">
      <dgm:prSet presAssocID="{82E98526-DF06-4D00-BBE0-129EB8103C07}" presName="node" presStyleLbl="node1" presStyleIdx="1" presStyleCnt="5">
        <dgm:presLayoutVars>
          <dgm:bulletEnabled val="1"/>
        </dgm:presLayoutVars>
      </dgm:prSet>
      <dgm:spPr/>
    </dgm:pt>
    <dgm:pt modelId="{2CEA4B32-EE1F-4884-A676-AC531EEC8177}" type="pres">
      <dgm:prSet presAssocID="{AC308789-5D8D-45DB-9E8B-D77097D4BC20}" presName="sibTrans" presStyleLbl="sibTrans2D1" presStyleIdx="1" presStyleCnt="4"/>
      <dgm:spPr/>
    </dgm:pt>
    <dgm:pt modelId="{6EC4B73C-05AA-486D-B24B-B9F9E70520FF}" type="pres">
      <dgm:prSet presAssocID="{AC308789-5D8D-45DB-9E8B-D77097D4BC20}" presName="connectorText" presStyleLbl="sibTrans2D1" presStyleIdx="1" presStyleCnt="4"/>
      <dgm:spPr/>
    </dgm:pt>
    <dgm:pt modelId="{404E8A50-B123-462F-A21A-8A6F617F7355}" type="pres">
      <dgm:prSet presAssocID="{02107D48-4309-47B7-952C-EFDFA7EF1D48}" presName="node" presStyleLbl="node1" presStyleIdx="2" presStyleCnt="5">
        <dgm:presLayoutVars>
          <dgm:bulletEnabled val="1"/>
        </dgm:presLayoutVars>
      </dgm:prSet>
      <dgm:spPr/>
    </dgm:pt>
    <dgm:pt modelId="{BEB5CF6B-2159-47EE-A588-6FE5B86224D4}" type="pres">
      <dgm:prSet presAssocID="{86A29630-FF27-417E-9622-C1C72161E84C}" presName="sibTrans" presStyleLbl="sibTrans2D1" presStyleIdx="2" presStyleCnt="4"/>
      <dgm:spPr/>
    </dgm:pt>
    <dgm:pt modelId="{8F4DC49A-766E-4425-9A02-CF88B091372F}" type="pres">
      <dgm:prSet presAssocID="{86A29630-FF27-417E-9622-C1C72161E84C}" presName="connectorText" presStyleLbl="sibTrans2D1" presStyleIdx="2" presStyleCnt="4"/>
      <dgm:spPr/>
    </dgm:pt>
    <dgm:pt modelId="{63E2918E-7CAF-4DA6-AD94-256EA2AE1A57}" type="pres">
      <dgm:prSet presAssocID="{423DE515-196D-4413-A652-0B4587C82B5E}" presName="node" presStyleLbl="node1" presStyleIdx="3" presStyleCnt="5">
        <dgm:presLayoutVars>
          <dgm:bulletEnabled val="1"/>
        </dgm:presLayoutVars>
      </dgm:prSet>
      <dgm:spPr/>
    </dgm:pt>
    <dgm:pt modelId="{E8F152E9-7357-4933-9C32-DADD4821CE66}" type="pres">
      <dgm:prSet presAssocID="{C3CC8B7E-4D10-472D-A839-B8E4A7DF0A0A}" presName="sibTrans" presStyleLbl="sibTrans2D1" presStyleIdx="3" presStyleCnt="4"/>
      <dgm:spPr/>
    </dgm:pt>
    <dgm:pt modelId="{D99F39B2-7045-4F87-886B-296B64163AE3}" type="pres">
      <dgm:prSet presAssocID="{C3CC8B7E-4D10-472D-A839-B8E4A7DF0A0A}" presName="connectorText" presStyleLbl="sibTrans2D1" presStyleIdx="3" presStyleCnt="4"/>
      <dgm:spPr/>
    </dgm:pt>
    <dgm:pt modelId="{6EF00797-B5D0-4E14-BF79-EDACEEAD2846}" type="pres">
      <dgm:prSet presAssocID="{BCFCB2EC-6136-446B-9026-B885DAF94ECA}" presName="node" presStyleLbl="node1" presStyleIdx="4" presStyleCnt="5">
        <dgm:presLayoutVars>
          <dgm:bulletEnabled val="1"/>
        </dgm:presLayoutVars>
      </dgm:prSet>
      <dgm:spPr/>
    </dgm:pt>
  </dgm:ptLst>
  <dgm:cxnLst>
    <dgm:cxn modelId="{8967CF06-9AEA-4EB8-BF76-4EF0ACF6688D}" type="presOf" srcId="{8D12D6DC-F4C0-481D-B230-91B4C620FA57}" destId="{07FBE72A-B1A7-436B-B25D-516ED9475AD4}" srcOrd="0" destOrd="0" presId="urn:microsoft.com/office/officeart/2005/8/layout/process1"/>
    <dgm:cxn modelId="{871AAD0C-CBE0-4465-B43D-8A9F2F23BAB8}" type="presOf" srcId="{92D45534-AA9E-4038-B3C0-48C791131290}" destId="{3C59C956-466E-4C53-A671-F1AF442F5A29}" srcOrd="1" destOrd="0" presId="urn:microsoft.com/office/officeart/2005/8/layout/process1"/>
    <dgm:cxn modelId="{1E5BCF26-C705-4740-851B-690437117B91}" type="presOf" srcId="{AC308789-5D8D-45DB-9E8B-D77097D4BC20}" destId="{2CEA4B32-EE1F-4884-A676-AC531EEC8177}" srcOrd="0" destOrd="0" presId="urn:microsoft.com/office/officeart/2005/8/layout/process1"/>
    <dgm:cxn modelId="{E309FF5D-0EF2-43F8-96A5-B3E56C9A5608}" type="presOf" srcId="{C3CC8B7E-4D10-472D-A839-B8E4A7DF0A0A}" destId="{E8F152E9-7357-4933-9C32-DADD4821CE66}" srcOrd="0" destOrd="0" presId="urn:microsoft.com/office/officeart/2005/8/layout/process1"/>
    <dgm:cxn modelId="{77726463-330A-4EA0-97B2-3AC2A10FE661}" srcId="{8D12D6DC-F4C0-481D-B230-91B4C620FA57}" destId="{82E98526-DF06-4D00-BBE0-129EB8103C07}" srcOrd="1" destOrd="0" parTransId="{E3361CF3-1968-4952-92B3-387754162B34}" sibTransId="{AC308789-5D8D-45DB-9E8B-D77097D4BC20}"/>
    <dgm:cxn modelId="{2E8A9B49-D94D-4D23-A8F7-44124C5D4E4F}" type="presOf" srcId="{BCFCB2EC-6136-446B-9026-B885DAF94ECA}" destId="{6EF00797-B5D0-4E14-BF79-EDACEEAD2846}" srcOrd="0" destOrd="0" presId="urn:microsoft.com/office/officeart/2005/8/layout/process1"/>
    <dgm:cxn modelId="{4DC9CA6C-E51D-4128-BAD9-CC6B76C2E553}" srcId="{8D12D6DC-F4C0-481D-B230-91B4C620FA57}" destId="{02107D48-4309-47B7-952C-EFDFA7EF1D48}" srcOrd="2" destOrd="0" parTransId="{7B111097-BF0A-4A15-9FCF-272B5A811FB4}" sibTransId="{86A29630-FF27-417E-9622-C1C72161E84C}"/>
    <dgm:cxn modelId="{6AB4BF7E-92A2-4E38-B335-D069DE589F38}" type="presOf" srcId="{92D45534-AA9E-4038-B3C0-48C791131290}" destId="{931BA58A-DC7B-45C1-8871-254249D21D3C}" srcOrd="0" destOrd="0" presId="urn:microsoft.com/office/officeart/2005/8/layout/process1"/>
    <dgm:cxn modelId="{02775991-8332-4A5B-96D0-811D988F6F19}" type="presOf" srcId="{02107D48-4309-47B7-952C-EFDFA7EF1D48}" destId="{404E8A50-B123-462F-A21A-8A6F617F7355}" srcOrd="0" destOrd="0" presId="urn:microsoft.com/office/officeart/2005/8/layout/process1"/>
    <dgm:cxn modelId="{6E08EAA9-702A-4989-A26E-4B1AB250C439}" srcId="{8D12D6DC-F4C0-481D-B230-91B4C620FA57}" destId="{2BC90371-5D00-4EF6-86B6-B8CFBC37F7DC}" srcOrd="0" destOrd="0" parTransId="{902AE64F-45D9-4875-B7C3-F9AF079F06D2}" sibTransId="{92D45534-AA9E-4038-B3C0-48C791131290}"/>
    <dgm:cxn modelId="{88BCFEAB-B458-4A7F-BC9F-8CDF5C75957D}" type="presOf" srcId="{AC308789-5D8D-45DB-9E8B-D77097D4BC20}" destId="{6EC4B73C-05AA-486D-B24B-B9F9E70520FF}" srcOrd="1" destOrd="0" presId="urn:microsoft.com/office/officeart/2005/8/layout/process1"/>
    <dgm:cxn modelId="{5BEF06AF-5B3A-4753-AA1F-38DE4B503A41}" type="presOf" srcId="{423DE515-196D-4413-A652-0B4587C82B5E}" destId="{63E2918E-7CAF-4DA6-AD94-256EA2AE1A57}" srcOrd="0" destOrd="0" presId="urn:microsoft.com/office/officeart/2005/8/layout/process1"/>
    <dgm:cxn modelId="{7FF13CB1-43ED-4E3E-9E59-9F3EF2A6A627}" type="presOf" srcId="{82E98526-DF06-4D00-BBE0-129EB8103C07}" destId="{39255015-86F9-4DBA-AF70-ECFA17100CED}" srcOrd="0" destOrd="0" presId="urn:microsoft.com/office/officeart/2005/8/layout/process1"/>
    <dgm:cxn modelId="{45ABFDCA-0480-447D-A5BD-3F9159513FBE}" srcId="{8D12D6DC-F4C0-481D-B230-91B4C620FA57}" destId="{423DE515-196D-4413-A652-0B4587C82B5E}" srcOrd="3" destOrd="0" parTransId="{8022A65E-D8AA-4C23-A941-E3112340BFEA}" sibTransId="{C3CC8B7E-4D10-472D-A839-B8E4A7DF0A0A}"/>
    <dgm:cxn modelId="{B323A7CE-FDE6-49F2-AE43-681B3E1B0950}" type="presOf" srcId="{2BC90371-5D00-4EF6-86B6-B8CFBC37F7DC}" destId="{919A10E9-5CD6-4A47-998E-9AAF0B095080}" srcOrd="0" destOrd="0" presId="urn:microsoft.com/office/officeart/2005/8/layout/process1"/>
    <dgm:cxn modelId="{B48AC3D3-BA26-4F0F-B75D-15D91E73101F}" type="presOf" srcId="{86A29630-FF27-417E-9622-C1C72161E84C}" destId="{BEB5CF6B-2159-47EE-A588-6FE5B86224D4}" srcOrd="0" destOrd="0" presId="urn:microsoft.com/office/officeart/2005/8/layout/process1"/>
    <dgm:cxn modelId="{DE3A93E5-03BB-43B2-AD86-3A5F5D7E8729}" type="presOf" srcId="{C3CC8B7E-4D10-472D-A839-B8E4A7DF0A0A}" destId="{D99F39B2-7045-4F87-886B-296B64163AE3}" srcOrd="1" destOrd="0" presId="urn:microsoft.com/office/officeart/2005/8/layout/process1"/>
    <dgm:cxn modelId="{D26135E7-6496-43AD-B54D-58FE82167DE9}" srcId="{8D12D6DC-F4C0-481D-B230-91B4C620FA57}" destId="{BCFCB2EC-6136-446B-9026-B885DAF94ECA}" srcOrd="4" destOrd="0" parTransId="{A8F0AD36-E8A6-41F4-9624-8D8B039C7DB3}" sibTransId="{9A7FD04D-78FE-45E0-B8DA-B61DE09A4467}"/>
    <dgm:cxn modelId="{83079DF8-DD73-474F-8988-B812C55D70CB}" type="presOf" srcId="{86A29630-FF27-417E-9622-C1C72161E84C}" destId="{8F4DC49A-766E-4425-9A02-CF88B091372F}" srcOrd="1" destOrd="0" presId="urn:microsoft.com/office/officeart/2005/8/layout/process1"/>
    <dgm:cxn modelId="{E79D7F82-F8C4-4387-A911-3F1914237D5E}" type="presParOf" srcId="{07FBE72A-B1A7-436B-B25D-516ED9475AD4}" destId="{919A10E9-5CD6-4A47-998E-9AAF0B095080}" srcOrd="0" destOrd="0" presId="urn:microsoft.com/office/officeart/2005/8/layout/process1"/>
    <dgm:cxn modelId="{DF15C0EE-6524-40C5-862D-821DDE0620D8}" type="presParOf" srcId="{07FBE72A-B1A7-436B-B25D-516ED9475AD4}" destId="{931BA58A-DC7B-45C1-8871-254249D21D3C}" srcOrd="1" destOrd="0" presId="urn:microsoft.com/office/officeart/2005/8/layout/process1"/>
    <dgm:cxn modelId="{5D76CCF5-4137-4555-9181-1654C43136BC}" type="presParOf" srcId="{931BA58A-DC7B-45C1-8871-254249D21D3C}" destId="{3C59C956-466E-4C53-A671-F1AF442F5A29}" srcOrd="0" destOrd="0" presId="urn:microsoft.com/office/officeart/2005/8/layout/process1"/>
    <dgm:cxn modelId="{6F246204-7953-4926-8FD4-9E747373D50A}" type="presParOf" srcId="{07FBE72A-B1A7-436B-B25D-516ED9475AD4}" destId="{39255015-86F9-4DBA-AF70-ECFA17100CED}" srcOrd="2" destOrd="0" presId="urn:microsoft.com/office/officeart/2005/8/layout/process1"/>
    <dgm:cxn modelId="{797647A9-7B8C-4FCE-992C-14F404A80751}" type="presParOf" srcId="{07FBE72A-B1A7-436B-B25D-516ED9475AD4}" destId="{2CEA4B32-EE1F-4884-A676-AC531EEC8177}" srcOrd="3" destOrd="0" presId="urn:microsoft.com/office/officeart/2005/8/layout/process1"/>
    <dgm:cxn modelId="{FE7334E8-EDAB-4259-A698-3D111302F251}" type="presParOf" srcId="{2CEA4B32-EE1F-4884-A676-AC531EEC8177}" destId="{6EC4B73C-05AA-486D-B24B-B9F9E70520FF}" srcOrd="0" destOrd="0" presId="urn:microsoft.com/office/officeart/2005/8/layout/process1"/>
    <dgm:cxn modelId="{8DBDF1E6-4642-478B-B82C-F570493F2DC4}" type="presParOf" srcId="{07FBE72A-B1A7-436B-B25D-516ED9475AD4}" destId="{404E8A50-B123-462F-A21A-8A6F617F7355}" srcOrd="4" destOrd="0" presId="urn:microsoft.com/office/officeart/2005/8/layout/process1"/>
    <dgm:cxn modelId="{BC1835A8-2A62-429D-B5FD-5818A6414E8B}" type="presParOf" srcId="{07FBE72A-B1A7-436B-B25D-516ED9475AD4}" destId="{BEB5CF6B-2159-47EE-A588-6FE5B86224D4}" srcOrd="5" destOrd="0" presId="urn:microsoft.com/office/officeart/2005/8/layout/process1"/>
    <dgm:cxn modelId="{9B28EDF1-2025-424D-8526-371BAA37CBF8}" type="presParOf" srcId="{BEB5CF6B-2159-47EE-A588-6FE5B86224D4}" destId="{8F4DC49A-766E-4425-9A02-CF88B091372F}" srcOrd="0" destOrd="0" presId="urn:microsoft.com/office/officeart/2005/8/layout/process1"/>
    <dgm:cxn modelId="{0EB1C05B-C356-4186-9FDE-DEB031E1E7DC}" type="presParOf" srcId="{07FBE72A-B1A7-436B-B25D-516ED9475AD4}" destId="{63E2918E-7CAF-4DA6-AD94-256EA2AE1A57}" srcOrd="6" destOrd="0" presId="urn:microsoft.com/office/officeart/2005/8/layout/process1"/>
    <dgm:cxn modelId="{B12B6A0A-FAFB-4E8A-B4F6-4A9DE637EC14}" type="presParOf" srcId="{07FBE72A-B1A7-436B-B25D-516ED9475AD4}" destId="{E8F152E9-7357-4933-9C32-DADD4821CE66}" srcOrd="7" destOrd="0" presId="urn:microsoft.com/office/officeart/2005/8/layout/process1"/>
    <dgm:cxn modelId="{34C60EF5-4CBF-44F0-9E83-4B95FE1AD05E}" type="presParOf" srcId="{E8F152E9-7357-4933-9C32-DADD4821CE66}" destId="{D99F39B2-7045-4F87-886B-296B64163AE3}" srcOrd="0" destOrd="0" presId="urn:microsoft.com/office/officeart/2005/8/layout/process1"/>
    <dgm:cxn modelId="{91DEA164-F155-4093-9F12-8DBEA92104EB}" type="presParOf" srcId="{07FBE72A-B1A7-436B-B25D-516ED9475AD4}" destId="{6EF00797-B5D0-4E14-BF79-EDACEEAD2846}"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A10E9-5CD6-4A47-998E-9AAF0B095080}">
      <dsp:nvSpPr>
        <dsp:cNvPr id="0" name=""/>
        <dsp:cNvSpPr/>
      </dsp:nvSpPr>
      <dsp:spPr>
        <a:xfrm>
          <a:off x="7076" y="530916"/>
          <a:ext cx="1096347" cy="1181999"/>
        </a:xfrm>
        <a:prstGeom prst="roundRect">
          <a:avLst>
            <a:gd name="adj" fmla="val 10000"/>
          </a:avLst>
        </a:prstGeom>
        <a:solidFill>
          <a:srgbClr val="7CD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chemeClr val="bg1"/>
              </a:solidFill>
              <a:latin typeface="Calibri" panose="020F0502020204030204" pitchFamily="34" charset="0"/>
              <a:cs typeface="Calibri" panose="020F0502020204030204" pitchFamily="34" charset="0"/>
            </a:rPr>
            <a:t>Die </a:t>
          </a:r>
          <a:r>
            <a:rPr lang="es-ES" sz="1400" kern="1200" dirty="0">
              <a:solidFill>
                <a:schemeClr val="bg1"/>
              </a:solidFill>
              <a:latin typeface="Calibri" panose="020F0502020204030204" pitchFamily="34" charset="0"/>
              <a:cs typeface="Calibri" panose="020F0502020204030204" pitchFamily="34" charset="0"/>
            </a:rPr>
            <a:t>Verantwortlichen </a:t>
          </a:r>
          <a:r>
            <a:rPr lang="es-ES" sz="1400" kern="1200" dirty="0" err="1">
              <a:solidFill>
                <a:schemeClr val="bg1"/>
              </a:solidFill>
              <a:latin typeface="Calibri" panose="020F0502020204030204" pitchFamily="34" charset="0"/>
              <a:cs typeface="Calibri" panose="020F0502020204030204" pitchFamily="34" charset="0"/>
            </a:rPr>
            <a:t>für Ihren </a:t>
          </a:r>
          <a:r>
            <a:rPr lang="es-ES" sz="1400" kern="1200" dirty="0">
              <a:solidFill>
                <a:schemeClr val="bg1"/>
              </a:solidFill>
              <a:latin typeface="Calibri" panose="020F0502020204030204" pitchFamily="34" charset="0"/>
              <a:cs typeface="Calibri" panose="020F0502020204030204" pitchFamily="34" charset="0"/>
            </a:rPr>
            <a:t>Aktionsplan</a:t>
          </a:r>
          <a:endParaRPr lang="es-ES" sz="1400" kern="1200" dirty="0">
            <a:solidFill>
              <a:schemeClr val="bg1"/>
            </a:solidFill>
          </a:endParaRPr>
        </a:p>
      </dsp:txBody>
      <dsp:txXfrm>
        <a:off x="39187" y="563027"/>
        <a:ext cx="1032125" cy="1117777"/>
      </dsp:txXfrm>
    </dsp:sp>
    <dsp:sp modelId="{931BA58A-DC7B-45C1-8871-254249D21D3C}">
      <dsp:nvSpPr>
        <dsp:cNvPr id="0" name=""/>
        <dsp:cNvSpPr/>
      </dsp:nvSpPr>
      <dsp:spPr>
        <a:xfrm>
          <a:off x="1213058" y="985969"/>
          <a:ext cx="232425" cy="271894"/>
        </a:xfrm>
        <a:prstGeom prst="rightArrow">
          <a:avLst>
            <a:gd name="adj1" fmla="val 60000"/>
            <a:gd name="adj2" fmla="val 50000"/>
          </a:avLst>
        </a:prstGeom>
        <a:solidFill>
          <a:srgbClr val="EF8D5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213058" y="1040348"/>
        <a:ext cx="162698" cy="163136"/>
      </dsp:txXfrm>
    </dsp:sp>
    <dsp:sp modelId="{39255015-86F9-4DBA-AF70-ECFA17100CED}">
      <dsp:nvSpPr>
        <dsp:cNvPr id="0" name=""/>
        <dsp:cNvSpPr/>
      </dsp:nvSpPr>
      <dsp:spPr>
        <a:xfrm>
          <a:off x="1541962" y="530916"/>
          <a:ext cx="1096347" cy="1181999"/>
        </a:xfrm>
        <a:prstGeom prst="roundRect">
          <a:avLst>
            <a:gd name="adj" fmla="val 10000"/>
          </a:avLst>
        </a:prstGeom>
        <a:solidFill>
          <a:srgbClr val="7CD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latin typeface="Calibri" panose="020F0502020204030204" pitchFamily="34" charset="0"/>
              <a:cs typeface="Calibri" panose="020F0502020204030204" pitchFamily="34" charset="0"/>
            </a:rPr>
            <a:t>Bestimmen Sie </a:t>
          </a:r>
          <a:r>
            <a:rPr lang="es-ES" sz="1400" kern="1200" dirty="0" err="1">
              <a:solidFill>
                <a:schemeClr val="bg1"/>
              </a:solidFill>
              <a:latin typeface="Calibri" panose="020F0502020204030204" pitchFamily="34" charset="0"/>
              <a:cs typeface="Calibri" panose="020F0502020204030204" pitchFamily="34" charset="0"/>
            </a:rPr>
            <a:t>Ihre Ressourcen</a:t>
          </a:r>
          <a:endParaRPr lang="es-ES" sz="1400" kern="1200" dirty="0">
            <a:solidFill>
              <a:schemeClr val="bg1"/>
            </a:solidFill>
          </a:endParaRPr>
        </a:p>
      </dsp:txBody>
      <dsp:txXfrm>
        <a:off x="1574073" y="563027"/>
        <a:ext cx="1032125" cy="1117777"/>
      </dsp:txXfrm>
    </dsp:sp>
    <dsp:sp modelId="{2CEA4B32-EE1F-4884-A676-AC531EEC8177}">
      <dsp:nvSpPr>
        <dsp:cNvPr id="0" name=""/>
        <dsp:cNvSpPr/>
      </dsp:nvSpPr>
      <dsp:spPr>
        <a:xfrm>
          <a:off x="2747944" y="985969"/>
          <a:ext cx="232425" cy="271894"/>
        </a:xfrm>
        <a:prstGeom prst="rightArrow">
          <a:avLst>
            <a:gd name="adj1" fmla="val 60000"/>
            <a:gd name="adj2" fmla="val 50000"/>
          </a:avLst>
        </a:prstGeom>
        <a:solidFill>
          <a:srgbClr val="EF8D5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747944" y="1040348"/>
        <a:ext cx="162698" cy="163136"/>
      </dsp:txXfrm>
    </dsp:sp>
    <dsp:sp modelId="{404E8A50-B123-462F-A21A-8A6F617F7355}">
      <dsp:nvSpPr>
        <dsp:cNvPr id="0" name=""/>
        <dsp:cNvSpPr/>
      </dsp:nvSpPr>
      <dsp:spPr>
        <a:xfrm>
          <a:off x="3076848" y="530916"/>
          <a:ext cx="1096347" cy="1181999"/>
        </a:xfrm>
        <a:prstGeom prst="roundRect">
          <a:avLst>
            <a:gd name="adj" fmla="val 10000"/>
          </a:avLst>
        </a:prstGeom>
        <a:solidFill>
          <a:srgbClr val="7CD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chemeClr val="bg1"/>
              </a:solidFill>
              <a:latin typeface="Calibri" panose="020F0502020204030204" pitchFamily="34" charset="0"/>
              <a:cs typeface="Calibri" panose="020F0502020204030204" pitchFamily="34" charset="0"/>
            </a:rPr>
            <a:t>Wie werden Sie Ihr </a:t>
          </a:r>
          <a:r>
            <a:rPr lang="es-ES" sz="1400" kern="1200" dirty="0">
              <a:solidFill>
                <a:schemeClr val="bg1"/>
              </a:solidFill>
              <a:latin typeface="Calibri" panose="020F0502020204030204" pitchFamily="34" charset="0"/>
              <a:cs typeface="Calibri" panose="020F0502020204030204" pitchFamily="34" charset="0"/>
            </a:rPr>
            <a:t>AP </a:t>
          </a:r>
          <a:r>
            <a:rPr lang="es-ES" sz="1400" kern="1200" dirty="0" err="1">
              <a:solidFill>
                <a:schemeClr val="bg1"/>
              </a:solidFill>
              <a:latin typeface="Calibri" panose="020F0502020204030204" pitchFamily="34" charset="0"/>
              <a:cs typeface="Calibri" panose="020F0502020204030204" pitchFamily="34" charset="0"/>
            </a:rPr>
            <a:t>kommunizieren?</a:t>
          </a:r>
          <a:endParaRPr lang="es-ES" sz="1400" kern="1200" dirty="0">
            <a:solidFill>
              <a:schemeClr val="bg1"/>
            </a:solidFill>
          </a:endParaRPr>
        </a:p>
      </dsp:txBody>
      <dsp:txXfrm>
        <a:off x="3108959" y="563027"/>
        <a:ext cx="1032125" cy="1117777"/>
      </dsp:txXfrm>
    </dsp:sp>
    <dsp:sp modelId="{BEB5CF6B-2159-47EE-A588-6FE5B86224D4}">
      <dsp:nvSpPr>
        <dsp:cNvPr id="0" name=""/>
        <dsp:cNvSpPr/>
      </dsp:nvSpPr>
      <dsp:spPr>
        <a:xfrm>
          <a:off x="4282830" y="985969"/>
          <a:ext cx="232425" cy="271894"/>
        </a:xfrm>
        <a:prstGeom prst="rightArrow">
          <a:avLst>
            <a:gd name="adj1" fmla="val 60000"/>
            <a:gd name="adj2" fmla="val 50000"/>
          </a:avLst>
        </a:prstGeom>
        <a:solidFill>
          <a:srgbClr val="EF8D5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282830" y="1040348"/>
        <a:ext cx="162698" cy="163136"/>
      </dsp:txXfrm>
    </dsp:sp>
    <dsp:sp modelId="{63E2918E-7CAF-4DA6-AD94-256EA2AE1A57}">
      <dsp:nvSpPr>
        <dsp:cNvPr id="0" name=""/>
        <dsp:cNvSpPr/>
      </dsp:nvSpPr>
      <dsp:spPr>
        <a:xfrm>
          <a:off x="4611735" y="530916"/>
          <a:ext cx="1096347" cy="1181999"/>
        </a:xfrm>
        <a:prstGeom prst="roundRect">
          <a:avLst>
            <a:gd name="adj" fmla="val 10000"/>
          </a:avLst>
        </a:prstGeom>
        <a:solidFill>
          <a:srgbClr val="7CD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latin typeface="Calibri" panose="020F0502020204030204" pitchFamily="34" charset="0"/>
              <a:cs typeface="Calibri" panose="020F0502020204030204" pitchFamily="34" charset="0"/>
            </a:rPr>
            <a:t>Zeitleiste</a:t>
          </a:r>
          <a:endParaRPr lang="es-ES" sz="1400" kern="1200" dirty="0">
            <a:solidFill>
              <a:schemeClr val="bg1"/>
            </a:solidFill>
          </a:endParaRPr>
        </a:p>
      </dsp:txBody>
      <dsp:txXfrm>
        <a:off x="4643846" y="563027"/>
        <a:ext cx="1032125" cy="1117777"/>
      </dsp:txXfrm>
    </dsp:sp>
    <dsp:sp modelId="{E8F152E9-7357-4933-9C32-DADD4821CE66}">
      <dsp:nvSpPr>
        <dsp:cNvPr id="0" name=""/>
        <dsp:cNvSpPr/>
      </dsp:nvSpPr>
      <dsp:spPr>
        <a:xfrm>
          <a:off x="5817716" y="985969"/>
          <a:ext cx="232425" cy="271894"/>
        </a:xfrm>
        <a:prstGeom prst="rightArrow">
          <a:avLst>
            <a:gd name="adj1" fmla="val 60000"/>
            <a:gd name="adj2" fmla="val 50000"/>
          </a:avLst>
        </a:prstGeom>
        <a:solidFill>
          <a:srgbClr val="EF8D5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5817716" y="1040348"/>
        <a:ext cx="162698" cy="163136"/>
      </dsp:txXfrm>
    </dsp:sp>
    <dsp:sp modelId="{6EF00797-B5D0-4E14-BF79-EDACEEAD2846}">
      <dsp:nvSpPr>
        <dsp:cNvPr id="0" name=""/>
        <dsp:cNvSpPr/>
      </dsp:nvSpPr>
      <dsp:spPr>
        <a:xfrm>
          <a:off x="6146621" y="530916"/>
          <a:ext cx="1096347" cy="1181999"/>
        </a:xfrm>
        <a:prstGeom prst="roundRect">
          <a:avLst>
            <a:gd name="adj" fmla="val 10000"/>
          </a:avLst>
        </a:prstGeom>
        <a:solidFill>
          <a:srgbClr val="7CD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chemeClr val="bg1"/>
              </a:solidFill>
              <a:latin typeface="Calibri" panose="020F0502020204030204" pitchFamily="34" charset="0"/>
              <a:cs typeface="Calibri" panose="020F0502020204030204" pitchFamily="34" charset="0"/>
            </a:rPr>
            <a:t>Bewertung </a:t>
          </a:r>
          <a:r>
            <a:rPr lang="es-ES" sz="1400" kern="1200" dirty="0">
              <a:solidFill>
                <a:schemeClr val="bg1"/>
              </a:solidFill>
              <a:latin typeface="Calibri" panose="020F0502020204030204" pitchFamily="34" charset="0"/>
              <a:cs typeface="Calibri" panose="020F0502020204030204" pitchFamily="34" charset="0"/>
            </a:rPr>
            <a:t>und </a:t>
          </a:r>
          <a:r>
            <a:rPr lang="es-ES" sz="1400" kern="1200" dirty="0" err="1">
              <a:solidFill>
                <a:schemeClr val="bg1"/>
              </a:solidFill>
              <a:latin typeface="Calibri" panose="020F0502020204030204" pitchFamily="34" charset="0"/>
              <a:cs typeface="Calibri" panose="020F0502020204030204" pitchFamily="34" charset="0"/>
            </a:rPr>
            <a:t>Überwachung</a:t>
          </a:r>
          <a:endParaRPr lang="es-ES" sz="1400" kern="1200" dirty="0">
            <a:solidFill>
              <a:schemeClr val="bg1"/>
            </a:solidFill>
          </a:endParaRPr>
        </a:p>
      </dsp:txBody>
      <dsp:txXfrm>
        <a:off x="6178732" y="563027"/>
        <a:ext cx="1032125" cy="11177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8/22/2023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8/22/2023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6">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004C10-BC8B-AB29-08B9-9A7BE089910E}"/>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207D640C-731B-94A3-AE0A-4B8E507C9FAC}"/>
              </a:ext>
            </a:extLst>
          </p:cNvPr>
          <p:cNvSpPr/>
          <p:nvPr userDrawn="1"/>
        </p:nvSpPr>
        <p:spPr>
          <a:xfrm>
            <a:off x="0" y="5025532"/>
            <a:ext cx="7559675" cy="463916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3" name="Graphic 383">
            <a:extLst>
              <a:ext uri="{FF2B5EF4-FFF2-40B4-BE49-F238E27FC236}">
                <a16:creationId xmlns:a16="http://schemas.microsoft.com/office/drawing/2014/main" id="{3310FBC6-127E-2E21-E365-8D2FD2E713BE}"/>
              </a:ext>
            </a:extLst>
          </p:cNvPr>
          <p:cNvSpPr/>
          <p:nvPr userDrawn="1"/>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ADEF1F3-038E-95E5-5AD5-FE793012365A}"/>
              </a:ext>
            </a:extLst>
          </p:cNvPr>
          <p:cNvSpPr/>
          <p:nvPr userDrawn="1"/>
        </p:nvSpPr>
        <p:spPr>
          <a:xfrm rot="16200000">
            <a:off x="-2147776" y="7888055"/>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6605E4E7-C5B0-7145-F24B-94865915C3A4}"/>
              </a:ext>
            </a:extLst>
          </p:cNvPr>
          <p:cNvSpPr>
            <a:spLocks noGrp="1"/>
          </p:cNvSpPr>
          <p:nvPr>
            <p:ph type="body" sz="quarter" idx="32" hasCustomPrompt="1"/>
          </p:nvPr>
        </p:nvSpPr>
        <p:spPr>
          <a:xfrm>
            <a:off x="538294" y="2171438"/>
            <a:ext cx="6526988" cy="2258286"/>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Text Placeholder 32">
            <a:extLst>
              <a:ext uri="{FF2B5EF4-FFF2-40B4-BE49-F238E27FC236}">
                <a16:creationId xmlns:a16="http://schemas.microsoft.com/office/drawing/2014/main" id="{1F3EBF30-3453-ED8E-9086-A5182F417AC2}"/>
              </a:ext>
            </a:extLst>
          </p:cNvPr>
          <p:cNvSpPr>
            <a:spLocks noGrp="1"/>
          </p:cNvSpPr>
          <p:nvPr>
            <p:ph type="body" sz="quarter" idx="42" hasCustomPrompt="1"/>
          </p:nvPr>
        </p:nvSpPr>
        <p:spPr>
          <a:xfrm>
            <a:off x="541474" y="9208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10" name="Picture Placeholder 37">
            <a:extLst>
              <a:ext uri="{FF2B5EF4-FFF2-40B4-BE49-F238E27FC236}">
                <a16:creationId xmlns:a16="http://schemas.microsoft.com/office/drawing/2014/main" id="{B0A50D41-A449-C0DC-E30F-3FDDC4A35991}"/>
              </a:ext>
            </a:extLst>
          </p:cNvPr>
          <p:cNvSpPr>
            <a:spLocks noGrp="1"/>
          </p:cNvSpPr>
          <p:nvPr>
            <p:ph type="pic" sz="quarter" idx="41"/>
          </p:nvPr>
        </p:nvSpPr>
        <p:spPr>
          <a:xfrm rot="10800000" flipV="1">
            <a:off x="3137897" y="4619455"/>
            <a:ext cx="3966791" cy="298784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1" name="Text Placeholder 23">
            <a:extLst>
              <a:ext uri="{FF2B5EF4-FFF2-40B4-BE49-F238E27FC236}">
                <a16:creationId xmlns:a16="http://schemas.microsoft.com/office/drawing/2014/main" id="{0AB2276F-5A62-F8E6-8180-58B775915EDB}"/>
              </a:ext>
            </a:extLst>
          </p:cNvPr>
          <p:cNvSpPr>
            <a:spLocks noGrp="1"/>
          </p:cNvSpPr>
          <p:nvPr>
            <p:ph type="body" sz="quarter" idx="13" hasCustomPrompt="1"/>
          </p:nvPr>
        </p:nvSpPr>
        <p:spPr>
          <a:xfrm>
            <a:off x="3137896" y="7925824"/>
            <a:ext cx="3928546" cy="1400960"/>
          </a:xfrm>
          <a:prstGeom prst="rect">
            <a:avLst/>
          </a:prstGeom>
        </p:spPr>
        <p:txBody>
          <a:bodyPr anchor="ctr">
            <a:normAutofit/>
          </a:bodyPr>
          <a:lstStyle>
            <a:lvl1pPr marL="0" indent="0" algn="ctr">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Slide Number Placeholder 5">
            <a:extLst>
              <a:ext uri="{FF2B5EF4-FFF2-40B4-BE49-F238E27FC236}">
                <a16:creationId xmlns:a16="http://schemas.microsoft.com/office/drawing/2014/main" id="{9F5F64DD-B0BA-5A8C-7FBD-1F0FE9789E90}"/>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7771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7">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9A58C07-DB25-9D2F-26A8-130C54884237}"/>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39" name="Rectangle 38">
            <a:extLst>
              <a:ext uri="{FF2B5EF4-FFF2-40B4-BE49-F238E27FC236}">
                <a16:creationId xmlns:a16="http://schemas.microsoft.com/office/drawing/2014/main" id="{74F5B6F1-1F70-8542-A18D-9BC642672EA0}"/>
              </a:ext>
            </a:extLst>
          </p:cNvPr>
          <p:cNvSpPr/>
          <p:nvPr userDrawn="1"/>
        </p:nvSpPr>
        <p:spPr>
          <a:xfrm flipV="1">
            <a:off x="-31255" y="2897164"/>
            <a:ext cx="7590930" cy="6773792"/>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7" name="Graphic 383">
            <a:extLst>
              <a:ext uri="{FF2B5EF4-FFF2-40B4-BE49-F238E27FC236}">
                <a16:creationId xmlns:a16="http://schemas.microsoft.com/office/drawing/2014/main" id="{0AE82F01-DEF6-035E-60E2-423220208BE4}"/>
              </a:ext>
            </a:extLst>
          </p:cNvPr>
          <p:cNvSpPr/>
          <p:nvPr userDrawn="1"/>
        </p:nvSpPr>
        <p:spPr>
          <a:xfrm>
            <a:off x="4722925" y="5345906"/>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6" name="Text Placeholder 32">
            <a:extLst>
              <a:ext uri="{FF2B5EF4-FFF2-40B4-BE49-F238E27FC236}">
                <a16:creationId xmlns:a16="http://schemas.microsoft.com/office/drawing/2014/main" id="{0E1AD72A-DB34-C257-7687-12F1B9BB1697}"/>
              </a:ext>
            </a:extLst>
          </p:cNvPr>
          <p:cNvSpPr>
            <a:spLocks noGrp="1"/>
          </p:cNvSpPr>
          <p:nvPr>
            <p:ph type="body" sz="quarter" idx="52" hasCustomPrompt="1"/>
          </p:nvPr>
        </p:nvSpPr>
        <p:spPr>
          <a:xfrm>
            <a:off x="555001" y="751293"/>
            <a:ext cx="2696198" cy="1933701"/>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Text Placeholder 32">
            <a:extLst>
              <a:ext uri="{FF2B5EF4-FFF2-40B4-BE49-F238E27FC236}">
                <a16:creationId xmlns:a16="http://schemas.microsoft.com/office/drawing/2014/main" id="{837E975A-A8EA-CD9B-E83F-370D517840F9}"/>
              </a:ext>
            </a:extLst>
          </p:cNvPr>
          <p:cNvSpPr>
            <a:spLocks noGrp="1"/>
          </p:cNvSpPr>
          <p:nvPr>
            <p:ph type="body" sz="quarter" idx="53" hasCustomPrompt="1"/>
          </p:nvPr>
        </p:nvSpPr>
        <p:spPr>
          <a:xfrm>
            <a:off x="3441426" y="765102"/>
            <a:ext cx="3563248" cy="1933701"/>
          </a:xfrm>
          <a:prstGeom prst="rect">
            <a:avLst/>
          </a:prstGeom>
        </p:spPr>
        <p:txBody>
          <a:bodyPr>
            <a:noAutofit/>
          </a:bodyPr>
          <a:lstStyle>
            <a:lvl1pPr marL="0" indent="0" algn="l">
              <a:buNone/>
              <a:defRPr sz="18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2" name="Text Placeholder 32">
            <a:extLst>
              <a:ext uri="{FF2B5EF4-FFF2-40B4-BE49-F238E27FC236}">
                <a16:creationId xmlns:a16="http://schemas.microsoft.com/office/drawing/2014/main" id="{1B596CCA-F869-630B-8D54-9E7D19E71CD6}"/>
              </a:ext>
            </a:extLst>
          </p:cNvPr>
          <p:cNvSpPr>
            <a:spLocks noGrp="1"/>
          </p:cNvSpPr>
          <p:nvPr>
            <p:ph type="body" sz="quarter" idx="54" hasCustomPrompt="1"/>
          </p:nvPr>
        </p:nvSpPr>
        <p:spPr>
          <a:xfrm>
            <a:off x="3971595" y="3586140"/>
            <a:ext cx="2696198" cy="57012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33" name="Text Placeholder 32">
            <a:extLst>
              <a:ext uri="{FF2B5EF4-FFF2-40B4-BE49-F238E27FC236}">
                <a16:creationId xmlns:a16="http://schemas.microsoft.com/office/drawing/2014/main" id="{06D68D1E-76F6-19F1-A64B-1BD9D4C48DFD}"/>
              </a:ext>
            </a:extLst>
          </p:cNvPr>
          <p:cNvSpPr>
            <a:spLocks noGrp="1"/>
          </p:cNvSpPr>
          <p:nvPr>
            <p:ph type="body" sz="quarter" idx="32" hasCustomPrompt="1"/>
          </p:nvPr>
        </p:nvSpPr>
        <p:spPr>
          <a:xfrm>
            <a:off x="3997713" y="4354629"/>
            <a:ext cx="2639820" cy="157315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44" name="Text Placeholder 32">
            <a:extLst>
              <a:ext uri="{FF2B5EF4-FFF2-40B4-BE49-F238E27FC236}">
                <a16:creationId xmlns:a16="http://schemas.microsoft.com/office/drawing/2014/main" id="{EB6ECE35-3456-9633-19AA-6EB98E6C79ED}"/>
              </a:ext>
            </a:extLst>
          </p:cNvPr>
          <p:cNvSpPr>
            <a:spLocks noGrp="1"/>
          </p:cNvSpPr>
          <p:nvPr>
            <p:ph type="body" sz="quarter" idx="55" hasCustomPrompt="1"/>
          </p:nvPr>
        </p:nvSpPr>
        <p:spPr>
          <a:xfrm>
            <a:off x="745228" y="6726451"/>
            <a:ext cx="2696198" cy="57012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5" name="Text Placeholder 32">
            <a:extLst>
              <a:ext uri="{FF2B5EF4-FFF2-40B4-BE49-F238E27FC236}">
                <a16:creationId xmlns:a16="http://schemas.microsoft.com/office/drawing/2014/main" id="{6736DF5F-E276-78D4-4962-460829B4DB26}"/>
              </a:ext>
            </a:extLst>
          </p:cNvPr>
          <p:cNvSpPr>
            <a:spLocks noGrp="1"/>
          </p:cNvSpPr>
          <p:nvPr>
            <p:ph type="body" sz="quarter" idx="56" hasCustomPrompt="1"/>
          </p:nvPr>
        </p:nvSpPr>
        <p:spPr>
          <a:xfrm>
            <a:off x="771346" y="7494940"/>
            <a:ext cx="2639820" cy="157315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48" name="Slide Number Placeholder 5">
            <a:extLst>
              <a:ext uri="{FF2B5EF4-FFF2-40B4-BE49-F238E27FC236}">
                <a16:creationId xmlns:a16="http://schemas.microsoft.com/office/drawing/2014/main" id="{25E949DA-28E1-F2AB-5D1A-0AF3D43ECCB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4176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8DE2E25D-43A7-106E-35BF-D6268AC97F63}"/>
              </a:ext>
            </a:extLst>
          </p:cNvPr>
          <p:cNvSpPr/>
          <p:nvPr userDrawn="1"/>
        </p:nvSpPr>
        <p:spPr>
          <a:xfrm>
            <a:off x="0" y="5025532"/>
            <a:ext cx="7553262"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4" name="Graphic 383">
            <a:extLst>
              <a:ext uri="{FF2B5EF4-FFF2-40B4-BE49-F238E27FC236}">
                <a16:creationId xmlns:a16="http://schemas.microsoft.com/office/drawing/2014/main" id="{4C205D3A-2CDD-5442-4126-5AA084165497}"/>
              </a:ext>
            </a:extLst>
          </p:cNvPr>
          <p:cNvSpPr/>
          <p:nvPr userDrawn="1"/>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7AF34EC4-0DF6-70C8-0886-CBF77ED45689}"/>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6">
            <a:extLst>
              <a:ext uri="{FF2B5EF4-FFF2-40B4-BE49-F238E27FC236}">
                <a16:creationId xmlns:a16="http://schemas.microsoft.com/office/drawing/2014/main" id="{467DAD11-4CFB-6898-CE87-34850F0DEF26}"/>
              </a:ext>
            </a:extLst>
          </p:cNvPr>
          <p:cNvSpPr/>
          <p:nvPr userDrawn="1"/>
        </p:nvSpPr>
        <p:spPr>
          <a:xfrm rot="5400000">
            <a:off x="6063666" y="7874091"/>
            <a:ext cx="476911" cy="25151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296" name="Text Placeholder 32">
            <a:extLst>
              <a:ext uri="{FF2B5EF4-FFF2-40B4-BE49-F238E27FC236}">
                <a16:creationId xmlns:a16="http://schemas.microsoft.com/office/drawing/2014/main" id="{AF7194B1-5BA2-F775-65B7-C70DE5AC30F4}"/>
              </a:ext>
            </a:extLst>
          </p:cNvPr>
          <p:cNvSpPr>
            <a:spLocks noGrp="1"/>
          </p:cNvSpPr>
          <p:nvPr>
            <p:ph type="body" sz="quarter" idx="43" hasCustomPrompt="1"/>
          </p:nvPr>
        </p:nvSpPr>
        <p:spPr>
          <a:xfrm>
            <a:off x="4277434" y="8920244"/>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97" name="Text Placeholder 32">
            <a:extLst>
              <a:ext uri="{FF2B5EF4-FFF2-40B4-BE49-F238E27FC236}">
                <a16:creationId xmlns:a16="http://schemas.microsoft.com/office/drawing/2014/main" id="{D67F7F00-7691-8E5D-C666-5B75816DC9EB}"/>
              </a:ext>
            </a:extLst>
          </p:cNvPr>
          <p:cNvSpPr>
            <a:spLocks noGrp="1"/>
          </p:cNvSpPr>
          <p:nvPr>
            <p:ph type="body" sz="quarter" idx="32" hasCustomPrompt="1"/>
          </p:nvPr>
        </p:nvSpPr>
        <p:spPr>
          <a:xfrm>
            <a:off x="538294" y="2171438"/>
            <a:ext cx="6526988" cy="2258286"/>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98" name="Text Placeholder 32">
            <a:extLst>
              <a:ext uri="{FF2B5EF4-FFF2-40B4-BE49-F238E27FC236}">
                <a16:creationId xmlns:a16="http://schemas.microsoft.com/office/drawing/2014/main" id="{21A4C8CC-605E-67DD-3C96-C8099BDC0CA9}"/>
              </a:ext>
            </a:extLst>
          </p:cNvPr>
          <p:cNvSpPr>
            <a:spLocks noGrp="1"/>
          </p:cNvSpPr>
          <p:nvPr>
            <p:ph type="body" sz="quarter" idx="30" hasCustomPrompt="1"/>
          </p:nvPr>
        </p:nvSpPr>
        <p:spPr>
          <a:xfrm>
            <a:off x="541474" y="9208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299" name="Rectangle 298">
            <a:extLst>
              <a:ext uri="{FF2B5EF4-FFF2-40B4-BE49-F238E27FC236}">
                <a16:creationId xmlns:a16="http://schemas.microsoft.com/office/drawing/2014/main" id="{19358ED2-9BE8-78A3-FE14-ED8463E6CDD1}"/>
              </a:ext>
            </a:extLst>
          </p:cNvPr>
          <p:cNvSpPr/>
          <p:nvPr userDrawn="1"/>
        </p:nvSpPr>
        <p:spPr>
          <a:xfrm>
            <a:off x="1044661" y="9868044"/>
            <a:ext cx="4663126" cy="276999"/>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300" name="Picture 299">
            <a:extLst>
              <a:ext uri="{FF2B5EF4-FFF2-40B4-BE49-F238E27FC236}">
                <a16:creationId xmlns:a16="http://schemas.microsoft.com/office/drawing/2014/main" id="{BF1DC279-7D5C-8469-20A4-8B22EC0D3C6D}"/>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885242" y="9847842"/>
            <a:ext cx="1280061" cy="293943"/>
          </a:xfrm>
          <a:prstGeom prst="rect">
            <a:avLst/>
          </a:prstGeom>
          <a:ln>
            <a:noFill/>
          </a:ln>
          <a:extLst>
            <a:ext uri="{53640926-AAD7-44D8-BBD7-CCE9431645EC}">
              <a14:shadowObscured xmlns:a14="http://schemas.microsoft.com/office/drawing/2010/main"/>
            </a:ext>
          </a:extLst>
        </p:spPr>
      </p:pic>
      <p:sp>
        <p:nvSpPr>
          <p:cNvPr id="301" name="Rectangle 300">
            <a:extLst>
              <a:ext uri="{FF2B5EF4-FFF2-40B4-BE49-F238E27FC236}">
                <a16:creationId xmlns:a16="http://schemas.microsoft.com/office/drawing/2014/main" id="{B92BEAC7-9034-3BC5-21BD-ECC33481F587}"/>
              </a:ext>
            </a:extLst>
          </p:cNvPr>
          <p:cNvSpPr/>
          <p:nvPr userDrawn="1"/>
        </p:nvSpPr>
        <p:spPr>
          <a:xfrm rot="16200000">
            <a:off x="-2147776" y="7888055"/>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5879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6584B64-8F19-00B3-8F73-FF89F17C6F5B}"/>
              </a:ext>
            </a:extLst>
          </p:cNvPr>
          <p:cNvSpPr/>
          <p:nvPr userDrawn="1"/>
        </p:nvSpPr>
        <p:spPr>
          <a:xfrm>
            <a:off x="6310952" y="5919181"/>
            <a:ext cx="1241653" cy="4112498"/>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9397152-26B0-F64F-AC2C-AA620D23B772}"/>
              </a:ext>
            </a:extLst>
          </p:cNvPr>
          <p:cNvSpPr/>
          <p:nvPr/>
        </p:nvSpPr>
        <p:spPr>
          <a:xfrm>
            <a:off x="2050576" y="1028700"/>
            <a:ext cx="5509099" cy="900297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CD0E4"/>
          </a:solidFill>
          <a:ln w="30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E97728-1EA5-EA41-8AAC-21AA33A5FC2A}"/>
              </a:ext>
            </a:extLst>
          </p:cNvPr>
          <p:cNvSpPr/>
          <p:nvPr userDrawn="1"/>
        </p:nvSpPr>
        <p:spPr>
          <a:xfrm>
            <a:off x="0" y="2671796"/>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EF8D5B"/>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1510715"/>
            <a:ext cx="1829216" cy="1555732"/>
          </a:xfrm>
          <a:prstGeom prst="rect">
            <a:avLst/>
          </a:prstGeom>
        </p:spPr>
        <p:txBody>
          <a:bodyPr anchor="t">
            <a:noAutofit/>
          </a:bodyPr>
          <a:lstStyle>
            <a:lvl1pPr marL="0" indent="0" algn="l">
              <a:buNone/>
              <a:defRPr sz="72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2505021"/>
            <a:ext cx="3486126" cy="1084774"/>
          </a:xfrm>
          <a:prstGeom prst="rect">
            <a:avLst/>
          </a:prstGeom>
        </p:spPr>
        <p:txBody>
          <a:bodyPr anchor="t">
            <a:noAutofit/>
          </a:bodyPr>
          <a:lstStyle>
            <a:lvl1pPr marL="0" indent="0" algn="l">
              <a:buNone/>
              <a:defRPr sz="28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2" name="Graphic 383">
            <a:extLst>
              <a:ext uri="{FF2B5EF4-FFF2-40B4-BE49-F238E27FC236}">
                <a16:creationId xmlns:a16="http://schemas.microsoft.com/office/drawing/2014/main" id="{94FD075E-DA88-E447-9F27-CDF8E620F156}"/>
              </a:ext>
            </a:extLst>
          </p:cNvPr>
          <p:cNvSpPr/>
          <p:nvPr userDrawn="1"/>
        </p:nvSpPr>
        <p:spPr>
          <a:xfrm>
            <a:off x="4258930" y="4942332"/>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chemeClr val="bg1">
              <a:alpha val="33000"/>
            </a:schemeClr>
          </a:solidFill>
          <a:ln w="1074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E7A82190-58B2-9B9F-7E51-EE5D7952A96E}"/>
              </a:ext>
            </a:extLst>
          </p:cNvPr>
          <p:cNvSpPr/>
          <p:nvPr userDrawn="1"/>
        </p:nvSpPr>
        <p:spPr>
          <a:xfrm rot="16200000">
            <a:off x="4866823" y="6207618"/>
            <a:ext cx="4893063"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F17B299E-A60A-3A5D-2D95-98B54A17C5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72043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FF95128-68A3-8200-FFEF-E35F8740E352}"/>
              </a:ext>
            </a:extLst>
          </p:cNvPr>
          <p:cNvSpPr/>
          <p:nvPr userDrawn="1"/>
        </p:nvSpPr>
        <p:spPr>
          <a:xfrm>
            <a:off x="2974065" y="7351620"/>
            <a:ext cx="4580052" cy="3317980"/>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CF30C3F-3ACE-2394-1E00-E54105EC70FF}"/>
              </a:ext>
            </a:extLst>
          </p:cNvPr>
          <p:cNvSpPr/>
          <p:nvPr userDrawn="1"/>
        </p:nvSpPr>
        <p:spPr>
          <a:xfrm>
            <a:off x="0" y="2564753"/>
            <a:ext cx="7553262" cy="666695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4658AE7-D84A-9AAF-61D9-D3C86C534E3E}"/>
              </a:ext>
            </a:extLst>
          </p:cNvPr>
          <p:cNvSpPr/>
          <p:nvPr userDrawn="1"/>
        </p:nvSpPr>
        <p:spPr>
          <a:xfrm>
            <a:off x="2779154" y="3416067"/>
            <a:ext cx="4780521" cy="3555534"/>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9C65182F-C566-055A-C84B-662088BFEDAD}"/>
              </a:ext>
            </a:extLst>
          </p:cNvPr>
          <p:cNvSpPr/>
          <p:nvPr userDrawn="1"/>
        </p:nvSpPr>
        <p:spPr>
          <a:xfrm rot="16200000">
            <a:off x="2011428" y="4738018"/>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F8D5B"/>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7E2E2E41-18F9-F3BF-9A99-6C70C9BF183F}"/>
              </a:ext>
            </a:extLst>
          </p:cNvPr>
          <p:cNvSpPr/>
          <p:nvPr userDrawn="1"/>
        </p:nvSpPr>
        <p:spPr>
          <a:xfrm>
            <a:off x="3299813" y="3942471"/>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sp>
        <p:nvSpPr>
          <p:cNvPr id="63" name="Rectangle 62">
            <a:extLst>
              <a:ext uri="{FF2B5EF4-FFF2-40B4-BE49-F238E27FC236}">
                <a16:creationId xmlns:a16="http://schemas.microsoft.com/office/drawing/2014/main" id="{DB3C0606-8884-A312-004E-7DA3DE69D72A}"/>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Text Placeholder 32">
            <a:extLst>
              <a:ext uri="{FF2B5EF4-FFF2-40B4-BE49-F238E27FC236}">
                <a16:creationId xmlns:a16="http://schemas.microsoft.com/office/drawing/2014/main" id="{D5C31FE4-80EA-2EC0-AFA5-A1FE75F670E5}"/>
              </a:ext>
            </a:extLst>
          </p:cNvPr>
          <p:cNvSpPr>
            <a:spLocks noGrp="1"/>
          </p:cNvSpPr>
          <p:nvPr>
            <p:ph type="body" sz="quarter" idx="11" hasCustomPrompt="1"/>
          </p:nvPr>
        </p:nvSpPr>
        <p:spPr>
          <a:xfrm>
            <a:off x="3369517" y="5171275"/>
            <a:ext cx="2951698" cy="1038225"/>
          </a:xfrm>
          <a:prstGeom prst="rect">
            <a:avLst/>
          </a:prstGeom>
        </p:spPr>
        <p:txBody>
          <a:bodyPr>
            <a:noAutofit/>
          </a:bodyPr>
          <a:lstStyle>
            <a:lvl1pPr marL="0" indent="0" algn="l">
              <a:lnSpc>
                <a:spcPct val="100000"/>
              </a:lnSpc>
              <a:spcBef>
                <a:spcPts val="0"/>
              </a:spcBef>
              <a:buNone/>
              <a:defRPr sz="28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1088" name="Text Placeholder 32">
            <a:extLst>
              <a:ext uri="{FF2B5EF4-FFF2-40B4-BE49-F238E27FC236}">
                <a16:creationId xmlns:a16="http://schemas.microsoft.com/office/drawing/2014/main" id="{B407BCE4-B051-815D-3833-C6FFB4268A57}"/>
              </a:ext>
            </a:extLst>
          </p:cNvPr>
          <p:cNvSpPr>
            <a:spLocks noGrp="1"/>
          </p:cNvSpPr>
          <p:nvPr>
            <p:ph type="body" sz="quarter" idx="16" hasCustomPrompt="1"/>
          </p:nvPr>
        </p:nvSpPr>
        <p:spPr>
          <a:xfrm>
            <a:off x="3355063" y="4148826"/>
            <a:ext cx="2980605" cy="751695"/>
          </a:xfrm>
          <a:prstGeom prst="rect">
            <a:avLst/>
          </a:prstGeom>
        </p:spPr>
        <p:txBody>
          <a:bodyPr anchor="t">
            <a:noAutofit/>
          </a:bodyPr>
          <a:lstStyle>
            <a:lvl1pPr marL="0" indent="0" algn="l">
              <a:lnSpc>
                <a:spcPct val="100000"/>
              </a:lnSpc>
              <a:spcBef>
                <a:spcPts val="0"/>
              </a:spcBef>
              <a:buNone/>
              <a:defRPr sz="20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89" name="Straight Connector 1088">
            <a:extLst>
              <a:ext uri="{FF2B5EF4-FFF2-40B4-BE49-F238E27FC236}">
                <a16:creationId xmlns:a16="http://schemas.microsoft.com/office/drawing/2014/main" id="{069B6E57-5F16-1BBD-DE1D-7134446DF385}"/>
              </a:ext>
            </a:extLst>
          </p:cNvPr>
          <p:cNvCxnSpPr>
            <a:cxnSpLocks/>
          </p:cNvCxnSpPr>
          <p:nvPr userDrawn="1"/>
        </p:nvCxnSpPr>
        <p:spPr>
          <a:xfrm>
            <a:off x="3369517" y="4824092"/>
            <a:ext cx="532210" cy="0"/>
          </a:xfrm>
          <a:prstGeom prst="line">
            <a:avLst/>
          </a:prstGeom>
          <a:ln w="28575">
            <a:solidFill>
              <a:srgbClr val="EF8D5B"/>
            </a:solidFill>
          </a:ln>
        </p:spPr>
        <p:style>
          <a:lnRef idx="1">
            <a:schemeClr val="accent1"/>
          </a:lnRef>
          <a:fillRef idx="0">
            <a:schemeClr val="accent1"/>
          </a:fillRef>
          <a:effectRef idx="0">
            <a:schemeClr val="accent1"/>
          </a:effectRef>
          <a:fontRef idx="minor">
            <a:schemeClr val="tx1"/>
          </a:fontRef>
        </p:style>
      </p:cxnSp>
      <p:sp>
        <p:nvSpPr>
          <p:cNvPr id="386" name="Graphic 383">
            <a:extLst>
              <a:ext uri="{FF2B5EF4-FFF2-40B4-BE49-F238E27FC236}">
                <a16:creationId xmlns:a16="http://schemas.microsoft.com/office/drawing/2014/main" id="{BEB9771A-8AC6-0C42-E58B-BE69E8E421A2}"/>
              </a:ext>
            </a:extLst>
          </p:cNvPr>
          <p:cNvSpPr/>
          <p:nvPr/>
        </p:nvSpPr>
        <p:spPr>
          <a:xfrm>
            <a:off x="-132100" y="5326614"/>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FB7BC59C-615A-0FC2-14D7-BB1B6409A3A3}"/>
              </a:ext>
            </a:extLst>
          </p:cNvPr>
          <p:cNvSpPr/>
          <p:nvPr userDrawn="1"/>
        </p:nvSpPr>
        <p:spPr>
          <a:xfrm rot="16200000">
            <a:off x="3654927" y="407570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8" name="Rectangle 387">
            <a:extLst>
              <a:ext uri="{FF2B5EF4-FFF2-40B4-BE49-F238E27FC236}">
                <a16:creationId xmlns:a16="http://schemas.microsoft.com/office/drawing/2014/main" id="{0D65334F-A628-7F52-9208-43DE5DE95F11}"/>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 name="Picture 388">
            <a:extLst>
              <a:ext uri="{FF2B5EF4-FFF2-40B4-BE49-F238E27FC236}">
                <a16:creationId xmlns:a16="http://schemas.microsoft.com/office/drawing/2014/main" id="{4F7E9D34-D42D-2068-23D9-CECD61B00D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927533" y="10001147"/>
            <a:ext cx="1184829" cy="272079"/>
          </a:xfrm>
          <a:prstGeom prst="rect">
            <a:avLst/>
          </a:prstGeom>
          <a:ln>
            <a:noFill/>
          </a:ln>
          <a:extLst>
            <a:ext uri="{53640926-AAD7-44D8-BBD7-CCE9431645EC}">
              <a14:shadowObscured xmlns:a14="http://schemas.microsoft.com/office/drawing/2010/main"/>
            </a:ext>
          </a:extLst>
        </p:spPr>
      </p:pic>
      <p:grpSp>
        <p:nvGrpSpPr>
          <p:cNvPr id="390" name="Graphic 95">
            <a:extLst>
              <a:ext uri="{FF2B5EF4-FFF2-40B4-BE49-F238E27FC236}">
                <a16:creationId xmlns:a16="http://schemas.microsoft.com/office/drawing/2014/main" id="{E87B3E66-9F4C-6AF9-1BB6-4AC48EDBD5F9}"/>
              </a:ext>
            </a:extLst>
          </p:cNvPr>
          <p:cNvGrpSpPr/>
          <p:nvPr userDrawn="1"/>
        </p:nvGrpSpPr>
        <p:grpSpPr>
          <a:xfrm>
            <a:off x="590527" y="9789186"/>
            <a:ext cx="1509109" cy="423922"/>
            <a:chOff x="584588" y="9078286"/>
            <a:chExt cx="1509109" cy="423922"/>
          </a:xfrm>
          <a:solidFill>
            <a:srgbClr val="000000"/>
          </a:solidFill>
        </p:grpSpPr>
        <p:sp>
          <p:nvSpPr>
            <p:cNvPr id="391" name="Freeform 390">
              <a:extLst>
                <a:ext uri="{FF2B5EF4-FFF2-40B4-BE49-F238E27FC236}">
                  <a16:creationId xmlns:a16="http://schemas.microsoft.com/office/drawing/2014/main" id="{CE8FE5A5-D8FD-F51C-3F92-5FF751C69FC4}"/>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FD26F8AB-3CE9-EFED-CA26-379F1D24E2D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grpSp>
      <p:sp>
        <p:nvSpPr>
          <p:cNvPr id="393" name="Text Placeholder 23">
            <a:extLst>
              <a:ext uri="{FF2B5EF4-FFF2-40B4-BE49-F238E27FC236}">
                <a16:creationId xmlns:a16="http://schemas.microsoft.com/office/drawing/2014/main" id="{C7CAE182-6952-527E-E95F-A5519B29B63E}"/>
              </a:ext>
            </a:extLst>
          </p:cNvPr>
          <p:cNvSpPr>
            <a:spLocks noGrp="1"/>
          </p:cNvSpPr>
          <p:nvPr>
            <p:ph type="body" sz="quarter" idx="17" hasCustomPrompt="1"/>
          </p:nvPr>
        </p:nvSpPr>
        <p:spPr>
          <a:xfrm>
            <a:off x="634857" y="9828449"/>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94" name="Text Placeholder 23">
            <a:extLst>
              <a:ext uri="{FF2B5EF4-FFF2-40B4-BE49-F238E27FC236}">
                <a16:creationId xmlns:a16="http://schemas.microsoft.com/office/drawing/2014/main" id="{D4CBEB20-D64D-A396-B415-AB97F21C49D2}"/>
              </a:ext>
            </a:extLst>
          </p:cNvPr>
          <p:cNvSpPr>
            <a:spLocks noGrp="1"/>
          </p:cNvSpPr>
          <p:nvPr>
            <p:ph type="body" sz="quarter" idx="18" hasCustomPrompt="1"/>
          </p:nvPr>
        </p:nvSpPr>
        <p:spPr>
          <a:xfrm>
            <a:off x="2099538" y="9821919"/>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395" name="Graphic 6">
            <a:extLst>
              <a:ext uri="{FF2B5EF4-FFF2-40B4-BE49-F238E27FC236}">
                <a16:creationId xmlns:a16="http://schemas.microsoft.com/office/drawing/2014/main" id="{2CEFE7F0-418B-EED7-9B6D-792F24712E1E}"/>
              </a:ext>
            </a:extLst>
          </p:cNvPr>
          <p:cNvSpPr/>
          <p:nvPr userDrawn="1"/>
        </p:nvSpPr>
        <p:spPr>
          <a:xfrm rot="5400000">
            <a:off x="6063666" y="7874091"/>
            <a:ext cx="476911" cy="25151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96" name="Text Placeholder 32">
            <a:extLst>
              <a:ext uri="{FF2B5EF4-FFF2-40B4-BE49-F238E27FC236}">
                <a16:creationId xmlns:a16="http://schemas.microsoft.com/office/drawing/2014/main" id="{8D1572BE-7E03-B4F3-6F8D-AC43CB24E28A}"/>
              </a:ext>
            </a:extLst>
          </p:cNvPr>
          <p:cNvSpPr>
            <a:spLocks noGrp="1"/>
          </p:cNvSpPr>
          <p:nvPr>
            <p:ph type="body" sz="quarter" idx="42" hasCustomPrompt="1"/>
          </p:nvPr>
        </p:nvSpPr>
        <p:spPr>
          <a:xfrm>
            <a:off x="4277434" y="8920244"/>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2" name="Group 1">
            <a:extLst>
              <a:ext uri="{FF2B5EF4-FFF2-40B4-BE49-F238E27FC236}">
                <a16:creationId xmlns:a16="http://schemas.microsoft.com/office/drawing/2014/main" id="{EF8C5936-1491-32EA-0ADA-246514C5FB92}"/>
              </a:ext>
            </a:extLst>
          </p:cNvPr>
          <p:cNvGrpSpPr/>
          <p:nvPr userDrawn="1"/>
        </p:nvGrpSpPr>
        <p:grpSpPr>
          <a:xfrm>
            <a:off x="-470967" y="450689"/>
            <a:ext cx="10799978" cy="1897145"/>
            <a:chOff x="-176968" y="-75549"/>
            <a:chExt cx="8323021" cy="1462038"/>
          </a:xfrm>
        </p:grpSpPr>
        <p:grpSp>
          <p:nvGrpSpPr>
            <p:cNvPr id="3" name="Graphic 54">
              <a:extLst>
                <a:ext uri="{FF2B5EF4-FFF2-40B4-BE49-F238E27FC236}">
                  <a16:creationId xmlns:a16="http://schemas.microsoft.com/office/drawing/2014/main" id="{431AD459-9A95-9199-2974-543C29F5F733}"/>
                </a:ext>
              </a:extLst>
            </p:cNvPr>
            <p:cNvGrpSpPr/>
            <p:nvPr/>
          </p:nvGrpSpPr>
          <p:grpSpPr>
            <a:xfrm>
              <a:off x="542893" y="563395"/>
              <a:ext cx="951441" cy="665450"/>
              <a:chOff x="542893" y="563395"/>
              <a:chExt cx="951441" cy="665450"/>
            </a:xfrm>
            <a:solidFill>
              <a:srgbClr val="7CD0E4"/>
            </a:solidFill>
          </p:grpSpPr>
          <p:sp>
            <p:nvSpPr>
              <p:cNvPr id="49" name="Freeform 48">
                <a:extLst>
                  <a:ext uri="{FF2B5EF4-FFF2-40B4-BE49-F238E27FC236}">
                    <a16:creationId xmlns:a16="http://schemas.microsoft.com/office/drawing/2014/main" id="{26CDD644-F0B4-E25F-F908-69D15540AD6D}"/>
                  </a:ext>
                </a:extLst>
              </p:cNvPr>
              <p:cNvSpPr/>
              <p:nvPr/>
            </p:nvSpPr>
            <p:spPr>
              <a:xfrm>
                <a:off x="545683" y="563395"/>
                <a:ext cx="241348" cy="319472"/>
              </a:xfrm>
              <a:custGeom>
                <a:avLst/>
                <a:gdLst>
                  <a:gd name="connsiteX0" fmla="*/ 68359 w 241348"/>
                  <a:gd name="connsiteY0" fmla="*/ 66964 h 319472"/>
                  <a:gd name="connsiteX1" fmla="*/ 68359 w 241348"/>
                  <a:gd name="connsiteY1" fmla="*/ 319472 h 319472"/>
                  <a:gd name="connsiteX2" fmla="*/ 0 w 241348"/>
                  <a:gd name="connsiteY2" fmla="*/ 319472 h 319472"/>
                  <a:gd name="connsiteX3" fmla="*/ 0 w 241348"/>
                  <a:gd name="connsiteY3" fmla="*/ 0 h 319472"/>
                  <a:gd name="connsiteX4" fmla="*/ 241348 w 241348"/>
                  <a:gd name="connsiteY4" fmla="*/ 0 h 319472"/>
                  <a:gd name="connsiteX5" fmla="*/ 177175 w 241348"/>
                  <a:gd name="connsiteY5" fmla="*/ 66964 h 319472"/>
                  <a:gd name="connsiteX6" fmla="*/ 129742 w 241348"/>
                  <a:gd name="connsiteY6" fmla="*/ 66964 h 319472"/>
                  <a:gd name="connsiteX7" fmla="*/ 68359 w 241348"/>
                  <a:gd name="connsiteY7" fmla="*/ 66964 h 319472"/>
                  <a:gd name="connsiteX8" fmla="*/ 179965 w 241348"/>
                  <a:gd name="connsiteY8" fmla="*/ 193915 h 319472"/>
                  <a:gd name="connsiteX9" fmla="*/ 93470 w 241348"/>
                  <a:gd name="connsiteY9" fmla="*/ 193915 h 319472"/>
                  <a:gd name="connsiteX10" fmla="*/ 115791 w 241348"/>
                  <a:gd name="connsiteY10" fmla="*/ 126952 h 319472"/>
                  <a:gd name="connsiteX11" fmla="*/ 179965 w 241348"/>
                  <a:gd name="connsiteY11" fmla="*/ 126952 h 319472"/>
                  <a:gd name="connsiteX12" fmla="*/ 179965 w 241348"/>
                  <a:gd name="connsiteY12"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19472">
                    <a:moveTo>
                      <a:pt x="68359" y="66964"/>
                    </a:moveTo>
                    <a:lnTo>
                      <a:pt x="68359" y="319472"/>
                    </a:lnTo>
                    <a:lnTo>
                      <a:pt x="0" y="319472"/>
                    </a:lnTo>
                    <a:lnTo>
                      <a:pt x="0" y="0"/>
                    </a:lnTo>
                    <a:lnTo>
                      <a:pt x="241348" y="0"/>
                    </a:lnTo>
                    <a:lnTo>
                      <a:pt x="177175" y="66964"/>
                    </a:lnTo>
                    <a:lnTo>
                      <a:pt x="129742" y="66964"/>
                    </a:lnTo>
                    <a:lnTo>
                      <a:pt x="68359" y="66964"/>
                    </a:lnTo>
                    <a:close/>
                    <a:moveTo>
                      <a:pt x="179965" y="193915"/>
                    </a:moveTo>
                    <a:lnTo>
                      <a:pt x="93470" y="193915"/>
                    </a:lnTo>
                    <a:lnTo>
                      <a:pt x="115791" y="126952"/>
                    </a:lnTo>
                    <a:lnTo>
                      <a:pt x="179965" y="126952"/>
                    </a:lnTo>
                    <a:lnTo>
                      <a:pt x="179965" y="193915"/>
                    </a:lnTo>
                    <a:close/>
                  </a:path>
                </a:pathLst>
              </a:custGeom>
              <a:solidFill>
                <a:srgbClr val="7CD0E4"/>
              </a:solidFill>
              <a:ln w="1394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2F8A1F-1B1D-DC10-2AAA-878D43875B7E}"/>
                  </a:ext>
                </a:extLst>
              </p:cNvPr>
              <p:cNvSpPr/>
              <p:nvPr/>
            </p:nvSpPr>
            <p:spPr>
              <a:xfrm>
                <a:off x="814932" y="563395"/>
                <a:ext cx="241347" cy="319472"/>
              </a:xfrm>
              <a:custGeom>
                <a:avLst/>
                <a:gdLst>
                  <a:gd name="connsiteX0" fmla="*/ 66964 w 241347"/>
                  <a:gd name="connsiteY0" fmla="*/ 66964 h 319472"/>
                  <a:gd name="connsiteX1" fmla="*/ 66964 w 241347"/>
                  <a:gd name="connsiteY1" fmla="*/ 252509 h 319472"/>
                  <a:gd name="connsiteX2" fmla="*/ 223212 w 241347"/>
                  <a:gd name="connsiteY2" fmla="*/ 252509 h 319472"/>
                  <a:gd name="connsiteX3" fmla="*/ 223212 w 241347"/>
                  <a:gd name="connsiteY3" fmla="*/ 319472 h 319472"/>
                  <a:gd name="connsiteX4" fmla="*/ 0 w 241347"/>
                  <a:gd name="connsiteY4" fmla="*/ 319472 h 319472"/>
                  <a:gd name="connsiteX5" fmla="*/ 0 w 241347"/>
                  <a:gd name="connsiteY5" fmla="*/ 0 h 319472"/>
                  <a:gd name="connsiteX6" fmla="*/ 241348 w 241347"/>
                  <a:gd name="connsiteY6" fmla="*/ 0 h 319472"/>
                  <a:gd name="connsiteX7" fmla="*/ 177175 w 241347"/>
                  <a:gd name="connsiteY7" fmla="*/ 66964 h 319472"/>
                  <a:gd name="connsiteX8" fmla="*/ 129742 w 241347"/>
                  <a:gd name="connsiteY8" fmla="*/ 66964 h 319472"/>
                  <a:gd name="connsiteX9" fmla="*/ 66964 w 241347"/>
                  <a:gd name="connsiteY9" fmla="*/ 66964 h 319472"/>
                  <a:gd name="connsiteX10" fmla="*/ 178570 w 241347"/>
                  <a:gd name="connsiteY10" fmla="*/ 193915 h 319472"/>
                  <a:gd name="connsiteX11" fmla="*/ 92075 w 241347"/>
                  <a:gd name="connsiteY11" fmla="*/ 193915 h 319472"/>
                  <a:gd name="connsiteX12" fmla="*/ 114396 w 241347"/>
                  <a:gd name="connsiteY12" fmla="*/ 126952 h 319472"/>
                  <a:gd name="connsiteX13" fmla="*/ 178570 w 241347"/>
                  <a:gd name="connsiteY13" fmla="*/ 126952 h 319472"/>
                  <a:gd name="connsiteX14" fmla="*/ 178570 w 241347"/>
                  <a:gd name="connsiteY14"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19472">
                    <a:moveTo>
                      <a:pt x="66964" y="66964"/>
                    </a:moveTo>
                    <a:lnTo>
                      <a:pt x="66964" y="252509"/>
                    </a:lnTo>
                    <a:lnTo>
                      <a:pt x="223212" y="252509"/>
                    </a:lnTo>
                    <a:lnTo>
                      <a:pt x="223212" y="319472"/>
                    </a:lnTo>
                    <a:lnTo>
                      <a:pt x="0" y="319472"/>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solidFill>
                <a:srgbClr val="7CD0E4"/>
              </a:solidFill>
              <a:ln w="1394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AB9D228-ACF6-908A-90C9-4FA02B1DEFE0}"/>
                  </a:ext>
                </a:extLst>
              </p:cNvPr>
              <p:cNvSpPr/>
              <p:nvPr/>
            </p:nvSpPr>
            <p:spPr>
              <a:xfrm>
                <a:off x="1084182" y="56339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3927 h 319472"/>
                  <a:gd name="connsiteX5" fmla="*/ 181360 w 407362"/>
                  <a:gd name="connsiteY5" fmla="*/ 316682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3927"/>
                    </a:lnTo>
                    <a:lnTo>
                      <a:pt x="181360" y="316682"/>
                    </a:lnTo>
                    <a:lnTo>
                      <a:pt x="66964" y="117186"/>
                    </a:lnTo>
                    <a:lnTo>
                      <a:pt x="66964" y="319472"/>
                    </a:lnTo>
                    <a:lnTo>
                      <a:pt x="0" y="319472"/>
                    </a:lnTo>
                    <a:lnTo>
                      <a:pt x="0" y="0"/>
                    </a:lnTo>
                    <a:lnTo>
                      <a:pt x="78124" y="0"/>
                    </a:lnTo>
                    <a:lnTo>
                      <a:pt x="182755" y="182755"/>
                    </a:lnTo>
                    <a:lnTo>
                      <a:pt x="288781" y="0"/>
                    </a:lnTo>
                    <a:lnTo>
                      <a:pt x="407362" y="0"/>
                    </a:lnTo>
                    <a:close/>
                  </a:path>
                </a:pathLst>
              </a:custGeom>
              <a:solidFill>
                <a:srgbClr val="7CD0E4"/>
              </a:solidFill>
              <a:ln w="1394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66B71C6-7B82-CC56-5643-8D31056E2E8F}"/>
                  </a:ext>
                </a:extLst>
              </p:cNvPr>
              <p:cNvSpPr/>
              <p:nvPr/>
            </p:nvSpPr>
            <p:spPr>
              <a:xfrm>
                <a:off x="542893" y="903793"/>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solidFill>
                <a:srgbClr val="7CD0E4"/>
              </a:solidFill>
              <a:ln w="1394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B3EF359-EA8E-7922-C76B-189B60626A8E}"/>
                  </a:ext>
                </a:extLst>
              </p:cNvPr>
              <p:cNvSpPr/>
              <p:nvPr/>
            </p:nvSpPr>
            <p:spPr>
              <a:xfrm>
                <a:off x="824698" y="906583"/>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6964 h 322262"/>
                  <a:gd name="connsiteX18" fmla="*/ 125557 w 322262"/>
                  <a:gd name="connsiteY18" fmla="*/ 73939 h 322262"/>
                  <a:gd name="connsiteX19" fmla="*/ 96260 w 322262"/>
                  <a:gd name="connsiteY19" fmla="*/ 93470 h 322262"/>
                  <a:gd name="connsiteX20" fmla="*/ 76729 w 322262"/>
                  <a:gd name="connsiteY20" fmla="*/ 122767 h 322262"/>
                  <a:gd name="connsiteX21" fmla="*/ 69754 w 322262"/>
                  <a:gd name="connsiteY21" fmla="*/ 159039 h 322262"/>
                  <a:gd name="connsiteX22" fmla="*/ 76729 w 322262"/>
                  <a:gd name="connsiteY22" fmla="*/ 195311 h 322262"/>
                  <a:gd name="connsiteX23" fmla="*/ 96260 w 322262"/>
                  <a:gd name="connsiteY23" fmla="*/ 224607 h 322262"/>
                  <a:gd name="connsiteX24" fmla="*/ 125557 w 322262"/>
                  <a:gd name="connsiteY24" fmla="*/ 244138 h 322262"/>
                  <a:gd name="connsiteX25" fmla="*/ 161829 w 322262"/>
                  <a:gd name="connsiteY25" fmla="*/ 251114 h 322262"/>
                  <a:gd name="connsiteX26" fmla="*/ 198101 w 322262"/>
                  <a:gd name="connsiteY26" fmla="*/ 244138 h 322262"/>
                  <a:gd name="connsiteX27" fmla="*/ 227397 w 322262"/>
                  <a:gd name="connsiteY27" fmla="*/ 224607 h 322262"/>
                  <a:gd name="connsiteX28" fmla="*/ 246928 w 322262"/>
                  <a:gd name="connsiteY28" fmla="*/ 195311 h 322262"/>
                  <a:gd name="connsiteX29" fmla="*/ 253904 w 322262"/>
                  <a:gd name="connsiteY29" fmla="*/ 159039 h 322262"/>
                  <a:gd name="connsiteX30" fmla="*/ 246928 w 322262"/>
                  <a:gd name="connsiteY30" fmla="*/ 122767 h 322262"/>
                  <a:gd name="connsiteX31" fmla="*/ 227397 w 322262"/>
                  <a:gd name="connsiteY31" fmla="*/ 93470 h 322262"/>
                  <a:gd name="connsiteX32" fmla="*/ 198101 w 322262"/>
                  <a:gd name="connsiteY32" fmla="*/ 73939 h 322262"/>
                  <a:gd name="connsiteX33" fmla="*/ 161829 w 322262"/>
                  <a:gd name="connsiteY33" fmla="*/ 66964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6964"/>
                    </a:moveTo>
                    <a:cubicBezTo>
                      <a:pt x="149273" y="66964"/>
                      <a:pt x="136717" y="69754"/>
                      <a:pt x="125557" y="73939"/>
                    </a:cubicBezTo>
                    <a:cubicBezTo>
                      <a:pt x="114396" y="79519"/>
                      <a:pt x="104631" y="85100"/>
                      <a:pt x="96260" y="93470"/>
                    </a:cubicBezTo>
                    <a:cubicBezTo>
                      <a:pt x="87890" y="101841"/>
                      <a:pt x="80914" y="111606"/>
                      <a:pt x="76729" y="122767"/>
                    </a:cubicBezTo>
                    <a:cubicBezTo>
                      <a:pt x="71149" y="133927"/>
                      <a:pt x="69754" y="146483"/>
                      <a:pt x="69754" y="159039"/>
                    </a:cubicBezTo>
                    <a:cubicBezTo>
                      <a:pt x="69754" y="171594"/>
                      <a:pt x="72544" y="184150"/>
                      <a:pt x="76729" y="195311"/>
                    </a:cubicBezTo>
                    <a:cubicBezTo>
                      <a:pt x="82309" y="206471"/>
                      <a:pt x="87890" y="216237"/>
                      <a:pt x="96260" y="224607"/>
                    </a:cubicBezTo>
                    <a:cubicBezTo>
                      <a:pt x="104631" y="232978"/>
                      <a:pt x="114396" y="239953"/>
                      <a:pt x="125557" y="244138"/>
                    </a:cubicBezTo>
                    <a:cubicBezTo>
                      <a:pt x="136717" y="249718"/>
                      <a:pt x="149273" y="251114"/>
                      <a:pt x="161829" y="251114"/>
                    </a:cubicBezTo>
                    <a:cubicBezTo>
                      <a:pt x="174384" y="251114"/>
                      <a:pt x="186940" y="248323"/>
                      <a:pt x="198101" y="244138"/>
                    </a:cubicBezTo>
                    <a:cubicBezTo>
                      <a:pt x="209261" y="238558"/>
                      <a:pt x="219027" y="232978"/>
                      <a:pt x="227397" y="224607"/>
                    </a:cubicBezTo>
                    <a:cubicBezTo>
                      <a:pt x="235768" y="216237"/>
                      <a:pt x="242743" y="206471"/>
                      <a:pt x="246928" y="195311"/>
                    </a:cubicBezTo>
                    <a:cubicBezTo>
                      <a:pt x="252509" y="184150"/>
                      <a:pt x="253904" y="171594"/>
                      <a:pt x="253904" y="159039"/>
                    </a:cubicBezTo>
                    <a:cubicBezTo>
                      <a:pt x="253904" y="146483"/>
                      <a:pt x="251114" y="133927"/>
                      <a:pt x="246928" y="122767"/>
                    </a:cubicBezTo>
                    <a:cubicBezTo>
                      <a:pt x="241348" y="111606"/>
                      <a:pt x="235768" y="101841"/>
                      <a:pt x="227397" y="93470"/>
                    </a:cubicBezTo>
                    <a:cubicBezTo>
                      <a:pt x="219027" y="85100"/>
                      <a:pt x="209261" y="78124"/>
                      <a:pt x="198101" y="73939"/>
                    </a:cubicBezTo>
                    <a:cubicBezTo>
                      <a:pt x="186940" y="69754"/>
                      <a:pt x="174384" y="66964"/>
                      <a:pt x="161829" y="66964"/>
                    </a:cubicBezTo>
                    <a:close/>
                  </a:path>
                </a:pathLst>
              </a:custGeom>
              <a:solidFill>
                <a:srgbClr val="7CD0E4"/>
              </a:solidFill>
              <a:ln w="1394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A6BDE0A-4BCB-170A-AE56-270A561A4E91}"/>
                  </a:ext>
                </a:extLst>
              </p:cNvPr>
              <p:cNvSpPr/>
              <p:nvPr/>
            </p:nvSpPr>
            <p:spPr>
              <a:xfrm>
                <a:off x="1173467" y="906583"/>
                <a:ext cx="320867" cy="319472"/>
              </a:xfrm>
              <a:custGeom>
                <a:avLst/>
                <a:gdLst>
                  <a:gd name="connsiteX0" fmla="*/ 269250 w 320867"/>
                  <a:gd name="connsiteY0" fmla="*/ 319472 h 319472"/>
                  <a:gd name="connsiteX1" fmla="*/ 189730 w 320867"/>
                  <a:gd name="connsiteY1" fmla="*/ 319472 h 319472"/>
                  <a:gd name="connsiteX2" fmla="*/ 68359 w 320867"/>
                  <a:gd name="connsiteY2" fmla="*/ 114396 h 319472"/>
                  <a:gd name="connsiteX3" fmla="*/ 68359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4 w 320867"/>
                  <a:gd name="connsiteY10" fmla="*/ 54408 h 319472"/>
                  <a:gd name="connsiteX11" fmla="*/ 267854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9250" y="319472"/>
                    </a:moveTo>
                    <a:lnTo>
                      <a:pt x="189730" y="319472"/>
                    </a:lnTo>
                    <a:lnTo>
                      <a:pt x="68359" y="114396"/>
                    </a:lnTo>
                    <a:lnTo>
                      <a:pt x="68359" y="319472"/>
                    </a:lnTo>
                    <a:lnTo>
                      <a:pt x="0" y="319472"/>
                    </a:lnTo>
                    <a:lnTo>
                      <a:pt x="0" y="0"/>
                    </a:lnTo>
                    <a:lnTo>
                      <a:pt x="79519" y="0"/>
                    </a:lnTo>
                    <a:lnTo>
                      <a:pt x="200891" y="205076"/>
                    </a:lnTo>
                    <a:lnTo>
                      <a:pt x="200891" y="0"/>
                    </a:lnTo>
                    <a:lnTo>
                      <a:pt x="320867" y="0"/>
                    </a:lnTo>
                    <a:lnTo>
                      <a:pt x="267854" y="54408"/>
                    </a:lnTo>
                    <a:lnTo>
                      <a:pt x="267854" y="319472"/>
                    </a:lnTo>
                    <a:close/>
                  </a:path>
                </a:pathLst>
              </a:custGeom>
              <a:solidFill>
                <a:srgbClr val="7CD0E4"/>
              </a:solidFill>
              <a:ln w="13943" cap="flat">
                <a:noFill/>
                <a:prstDash val="solid"/>
                <a:miter/>
              </a:ln>
            </p:spPr>
            <p:txBody>
              <a:bodyPr rtlCol="0" anchor="ctr"/>
              <a:lstStyle/>
              <a:p>
                <a:endParaRPr lang="en-US"/>
              </a:p>
            </p:txBody>
          </p:sp>
        </p:grpSp>
        <p:grpSp>
          <p:nvGrpSpPr>
            <p:cNvPr id="5" name="Graphic 54">
              <a:extLst>
                <a:ext uri="{FF2B5EF4-FFF2-40B4-BE49-F238E27FC236}">
                  <a16:creationId xmlns:a16="http://schemas.microsoft.com/office/drawing/2014/main" id="{E50BA328-BAD9-7F91-91D6-3F065B41DCEA}"/>
                </a:ext>
              </a:extLst>
            </p:cNvPr>
            <p:cNvGrpSpPr/>
            <p:nvPr/>
          </p:nvGrpSpPr>
          <p:grpSpPr>
            <a:xfrm>
              <a:off x="521967" y="577345"/>
              <a:ext cx="952836" cy="665450"/>
              <a:chOff x="521967" y="577345"/>
              <a:chExt cx="952836" cy="665450"/>
            </a:xfrm>
            <a:noFill/>
          </p:grpSpPr>
          <p:sp>
            <p:nvSpPr>
              <p:cNvPr id="43" name="Freeform 42">
                <a:extLst>
                  <a:ext uri="{FF2B5EF4-FFF2-40B4-BE49-F238E27FC236}">
                    <a16:creationId xmlns:a16="http://schemas.microsoft.com/office/drawing/2014/main" id="{F6FF7E19-22C1-584C-C2E3-A7AFF0FF0960}"/>
                  </a:ext>
                </a:extLst>
              </p:cNvPr>
              <p:cNvSpPr/>
              <p:nvPr/>
            </p:nvSpPr>
            <p:spPr>
              <a:xfrm>
                <a:off x="526152" y="577345"/>
                <a:ext cx="241348" cy="320867"/>
              </a:xfrm>
              <a:custGeom>
                <a:avLst/>
                <a:gdLst>
                  <a:gd name="connsiteX0" fmla="*/ 66964 w 241348"/>
                  <a:gd name="connsiteY0" fmla="*/ 68359 h 320867"/>
                  <a:gd name="connsiteX1" fmla="*/ 66964 w 241348"/>
                  <a:gd name="connsiteY1" fmla="*/ 320867 h 320867"/>
                  <a:gd name="connsiteX2" fmla="*/ 0 w 241348"/>
                  <a:gd name="connsiteY2" fmla="*/ 320867 h 320867"/>
                  <a:gd name="connsiteX3" fmla="*/ 0 w 241348"/>
                  <a:gd name="connsiteY3" fmla="*/ 0 h 320867"/>
                  <a:gd name="connsiteX4" fmla="*/ 241348 w 241348"/>
                  <a:gd name="connsiteY4" fmla="*/ 0 h 320867"/>
                  <a:gd name="connsiteX5" fmla="*/ 177175 w 241348"/>
                  <a:gd name="connsiteY5" fmla="*/ 66964 h 320867"/>
                  <a:gd name="connsiteX6" fmla="*/ 129742 w 241348"/>
                  <a:gd name="connsiteY6" fmla="*/ 66964 h 320867"/>
                  <a:gd name="connsiteX7" fmla="*/ 66964 w 241348"/>
                  <a:gd name="connsiteY7" fmla="*/ 66964 h 320867"/>
                  <a:gd name="connsiteX8" fmla="*/ 178570 w 241348"/>
                  <a:gd name="connsiteY8" fmla="*/ 193915 h 320867"/>
                  <a:gd name="connsiteX9" fmla="*/ 92075 w 241348"/>
                  <a:gd name="connsiteY9" fmla="*/ 193915 h 320867"/>
                  <a:gd name="connsiteX10" fmla="*/ 114396 w 241348"/>
                  <a:gd name="connsiteY10" fmla="*/ 126952 h 320867"/>
                  <a:gd name="connsiteX11" fmla="*/ 178570 w 241348"/>
                  <a:gd name="connsiteY11" fmla="*/ 126952 h 320867"/>
                  <a:gd name="connsiteX12" fmla="*/ 178570 w 241348"/>
                  <a:gd name="connsiteY12"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20867">
                    <a:moveTo>
                      <a:pt x="66964" y="68359"/>
                    </a:moveTo>
                    <a:lnTo>
                      <a:pt x="66964"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B6E704B-B780-54F3-8029-7F8D5438EBFA}"/>
                  </a:ext>
                </a:extLst>
              </p:cNvPr>
              <p:cNvSpPr/>
              <p:nvPr/>
            </p:nvSpPr>
            <p:spPr>
              <a:xfrm>
                <a:off x="794006" y="577345"/>
                <a:ext cx="241347" cy="320867"/>
              </a:xfrm>
              <a:custGeom>
                <a:avLst/>
                <a:gdLst>
                  <a:gd name="connsiteX0" fmla="*/ 66964 w 241347"/>
                  <a:gd name="connsiteY0" fmla="*/ 68359 h 320867"/>
                  <a:gd name="connsiteX1" fmla="*/ 66964 w 241347"/>
                  <a:gd name="connsiteY1" fmla="*/ 253904 h 320867"/>
                  <a:gd name="connsiteX2" fmla="*/ 223212 w 241347"/>
                  <a:gd name="connsiteY2" fmla="*/ 253904 h 320867"/>
                  <a:gd name="connsiteX3" fmla="*/ 223212 w 241347"/>
                  <a:gd name="connsiteY3" fmla="*/ 320867 h 320867"/>
                  <a:gd name="connsiteX4" fmla="*/ 0 w 241347"/>
                  <a:gd name="connsiteY4" fmla="*/ 320867 h 320867"/>
                  <a:gd name="connsiteX5" fmla="*/ 0 w 241347"/>
                  <a:gd name="connsiteY5" fmla="*/ 0 h 320867"/>
                  <a:gd name="connsiteX6" fmla="*/ 241348 w 241347"/>
                  <a:gd name="connsiteY6" fmla="*/ 0 h 320867"/>
                  <a:gd name="connsiteX7" fmla="*/ 177175 w 241347"/>
                  <a:gd name="connsiteY7" fmla="*/ 66964 h 320867"/>
                  <a:gd name="connsiteX8" fmla="*/ 129742 w 241347"/>
                  <a:gd name="connsiteY8" fmla="*/ 66964 h 320867"/>
                  <a:gd name="connsiteX9" fmla="*/ 66964 w 241347"/>
                  <a:gd name="connsiteY9" fmla="*/ 66964 h 320867"/>
                  <a:gd name="connsiteX10" fmla="*/ 178570 w 241347"/>
                  <a:gd name="connsiteY10" fmla="*/ 193915 h 320867"/>
                  <a:gd name="connsiteX11" fmla="*/ 92075 w 241347"/>
                  <a:gd name="connsiteY11" fmla="*/ 193915 h 320867"/>
                  <a:gd name="connsiteX12" fmla="*/ 114396 w 241347"/>
                  <a:gd name="connsiteY12" fmla="*/ 126952 h 320867"/>
                  <a:gd name="connsiteX13" fmla="*/ 178570 w 241347"/>
                  <a:gd name="connsiteY13" fmla="*/ 126952 h 320867"/>
                  <a:gd name="connsiteX14" fmla="*/ 178570 w 241347"/>
                  <a:gd name="connsiteY14"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20867">
                    <a:moveTo>
                      <a:pt x="66964" y="68359"/>
                    </a:moveTo>
                    <a:lnTo>
                      <a:pt x="66964" y="253904"/>
                    </a:lnTo>
                    <a:lnTo>
                      <a:pt x="223212" y="253904"/>
                    </a:lnTo>
                    <a:lnTo>
                      <a:pt x="223212"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6E95A9C-169E-8B00-7A05-2132E4599423}"/>
                  </a:ext>
                </a:extLst>
              </p:cNvPr>
              <p:cNvSpPr/>
              <p:nvPr/>
            </p:nvSpPr>
            <p:spPr>
              <a:xfrm>
                <a:off x="1063256" y="57734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5322 h 319472"/>
                  <a:gd name="connsiteX5" fmla="*/ 181360 w 407362"/>
                  <a:gd name="connsiteY5" fmla="*/ 318077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5322"/>
                    </a:lnTo>
                    <a:lnTo>
                      <a:pt x="181360" y="318077"/>
                    </a:lnTo>
                    <a:lnTo>
                      <a:pt x="66964" y="117186"/>
                    </a:lnTo>
                    <a:lnTo>
                      <a:pt x="66964" y="319472"/>
                    </a:lnTo>
                    <a:lnTo>
                      <a:pt x="0" y="319472"/>
                    </a:lnTo>
                    <a:lnTo>
                      <a:pt x="0" y="0"/>
                    </a:lnTo>
                    <a:lnTo>
                      <a:pt x="78124" y="0"/>
                    </a:lnTo>
                    <a:lnTo>
                      <a:pt x="182755" y="182755"/>
                    </a:lnTo>
                    <a:lnTo>
                      <a:pt x="288781" y="0"/>
                    </a:lnTo>
                    <a:lnTo>
                      <a:pt x="407362" y="0"/>
                    </a:lnTo>
                    <a:close/>
                  </a:path>
                </a:pathLst>
              </a:custGeom>
              <a:noFill/>
              <a:ln w="9882" cap="flat">
                <a:solidFill>
                  <a:srgbClr val="000000"/>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BA6E036-438B-92C2-6B25-BEC2CB2D21C6}"/>
                  </a:ext>
                </a:extLst>
              </p:cNvPr>
              <p:cNvSpPr/>
              <p:nvPr/>
            </p:nvSpPr>
            <p:spPr>
              <a:xfrm>
                <a:off x="521967" y="917744"/>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noFill/>
              <a:ln w="9882" cap="flat">
                <a:solidFill>
                  <a:srgbClr val="000000"/>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36AC25B-DE66-F07A-13EF-6D2AD196A085}"/>
                  </a:ext>
                </a:extLst>
              </p:cNvPr>
              <p:cNvSpPr/>
              <p:nvPr/>
            </p:nvSpPr>
            <p:spPr>
              <a:xfrm>
                <a:off x="803772" y="920534"/>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8359 h 322262"/>
                  <a:gd name="connsiteX18" fmla="*/ 125557 w 322262"/>
                  <a:gd name="connsiteY18" fmla="*/ 75334 h 322262"/>
                  <a:gd name="connsiteX19" fmla="*/ 96260 w 322262"/>
                  <a:gd name="connsiteY19" fmla="*/ 94865 h 322262"/>
                  <a:gd name="connsiteX20" fmla="*/ 76729 w 322262"/>
                  <a:gd name="connsiteY20" fmla="*/ 124162 h 322262"/>
                  <a:gd name="connsiteX21" fmla="*/ 69754 w 322262"/>
                  <a:gd name="connsiteY21" fmla="*/ 160434 h 322262"/>
                  <a:gd name="connsiteX22" fmla="*/ 76729 w 322262"/>
                  <a:gd name="connsiteY22" fmla="*/ 196706 h 322262"/>
                  <a:gd name="connsiteX23" fmla="*/ 96260 w 322262"/>
                  <a:gd name="connsiteY23" fmla="*/ 226002 h 322262"/>
                  <a:gd name="connsiteX24" fmla="*/ 125557 w 322262"/>
                  <a:gd name="connsiteY24" fmla="*/ 245533 h 322262"/>
                  <a:gd name="connsiteX25" fmla="*/ 161829 w 322262"/>
                  <a:gd name="connsiteY25" fmla="*/ 252509 h 322262"/>
                  <a:gd name="connsiteX26" fmla="*/ 198101 w 322262"/>
                  <a:gd name="connsiteY26" fmla="*/ 245533 h 322262"/>
                  <a:gd name="connsiteX27" fmla="*/ 227397 w 322262"/>
                  <a:gd name="connsiteY27" fmla="*/ 226002 h 322262"/>
                  <a:gd name="connsiteX28" fmla="*/ 246928 w 322262"/>
                  <a:gd name="connsiteY28" fmla="*/ 196706 h 322262"/>
                  <a:gd name="connsiteX29" fmla="*/ 253904 w 322262"/>
                  <a:gd name="connsiteY29" fmla="*/ 160434 h 322262"/>
                  <a:gd name="connsiteX30" fmla="*/ 246928 w 322262"/>
                  <a:gd name="connsiteY30" fmla="*/ 124162 h 322262"/>
                  <a:gd name="connsiteX31" fmla="*/ 227397 w 322262"/>
                  <a:gd name="connsiteY31" fmla="*/ 94865 h 322262"/>
                  <a:gd name="connsiteX32" fmla="*/ 198101 w 322262"/>
                  <a:gd name="connsiteY32" fmla="*/ 75334 h 322262"/>
                  <a:gd name="connsiteX33" fmla="*/ 161829 w 322262"/>
                  <a:gd name="connsiteY33" fmla="*/ 68359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8359"/>
                    </a:moveTo>
                    <a:cubicBezTo>
                      <a:pt x="149273" y="68359"/>
                      <a:pt x="136717" y="71149"/>
                      <a:pt x="125557" y="75334"/>
                    </a:cubicBezTo>
                    <a:cubicBezTo>
                      <a:pt x="114396" y="80914"/>
                      <a:pt x="104631" y="86495"/>
                      <a:pt x="96260" y="94865"/>
                    </a:cubicBezTo>
                    <a:cubicBezTo>
                      <a:pt x="87890" y="103236"/>
                      <a:pt x="80914" y="113001"/>
                      <a:pt x="76729" y="124162"/>
                    </a:cubicBezTo>
                    <a:cubicBezTo>
                      <a:pt x="71149" y="135322"/>
                      <a:pt x="69754" y="147878"/>
                      <a:pt x="69754" y="160434"/>
                    </a:cubicBezTo>
                    <a:cubicBezTo>
                      <a:pt x="69754" y="172989"/>
                      <a:pt x="72544" y="185545"/>
                      <a:pt x="76729" y="196706"/>
                    </a:cubicBezTo>
                    <a:cubicBezTo>
                      <a:pt x="82309" y="207866"/>
                      <a:pt x="87890" y="217632"/>
                      <a:pt x="96260" y="226002"/>
                    </a:cubicBezTo>
                    <a:cubicBezTo>
                      <a:pt x="104631" y="234373"/>
                      <a:pt x="114396" y="241348"/>
                      <a:pt x="125557" y="245533"/>
                    </a:cubicBezTo>
                    <a:cubicBezTo>
                      <a:pt x="136717" y="251114"/>
                      <a:pt x="149273" y="252509"/>
                      <a:pt x="161829" y="252509"/>
                    </a:cubicBezTo>
                    <a:cubicBezTo>
                      <a:pt x="174384" y="252509"/>
                      <a:pt x="186940" y="249718"/>
                      <a:pt x="198101" y="245533"/>
                    </a:cubicBezTo>
                    <a:cubicBezTo>
                      <a:pt x="209261" y="239953"/>
                      <a:pt x="219027" y="234373"/>
                      <a:pt x="227397" y="226002"/>
                    </a:cubicBezTo>
                    <a:cubicBezTo>
                      <a:pt x="235768" y="217632"/>
                      <a:pt x="242743" y="207866"/>
                      <a:pt x="246928" y="196706"/>
                    </a:cubicBezTo>
                    <a:cubicBezTo>
                      <a:pt x="252509" y="185545"/>
                      <a:pt x="253904" y="172989"/>
                      <a:pt x="253904" y="160434"/>
                    </a:cubicBezTo>
                    <a:cubicBezTo>
                      <a:pt x="253904" y="147878"/>
                      <a:pt x="251114" y="135322"/>
                      <a:pt x="246928" y="124162"/>
                    </a:cubicBezTo>
                    <a:cubicBezTo>
                      <a:pt x="241348" y="113001"/>
                      <a:pt x="235768" y="103236"/>
                      <a:pt x="227397" y="94865"/>
                    </a:cubicBezTo>
                    <a:cubicBezTo>
                      <a:pt x="219027" y="86495"/>
                      <a:pt x="209261" y="79519"/>
                      <a:pt x="198101" y="75334"/>
                    </a:cubicBezTo>
                    <a:cubicBezTo>
                      <a:pt x="186940" y="71149"/>
                      <a:pt x="174384" y="68359"/>
                      <a:pt x="161829" y="68359"/>
                    </a:cubicBezTo>
                    <a:close/>
                  </a:path>
                </a:pathLst>
              </a:custGeom>
              <a:noFill/>
              <a:ln w="9882" cap="flat">
                <a:solidFill>
                  <a:srgbClr val="000000"/>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E759CD6-8FA2-4DD6-5B08-FB48E4F3F62B}"/>
                  </a:ext>
                </a:extLst>
              </p:cNvPr>
              <p:cNvSpPr/>
              <p:nvPr/>
            </p:nvSpPr>
            <p:spPr>
              <a:xfrm>
                <a:off x="1153936" y="921929"/>
                <a:ext cx="320867" cy="319472"/>
              </a:xfrm>
              <a:custGeom>
                <a:avLst/>
                <a:gdLst>
                  <a:gd name="connsiteX0" fmla="*/ 267855 w 320867"/>
                  <a:gd name="connsiteY0" fmla="*/ 319472 h 319472"/>
                  <a:gd name="connsiteX1" fmla="*/ 188335 w 320867"/>
                  <a:gd name="connsiteY1" fmla="*/ 319472 h 319472"/>
                  <a:gd name="connsiteX2" fmla="*/ 66964 w 320867"/>
                  <a:gd name="connsiteY2" fmla="*/ 114396 h 319472"/>
                  <a:gd name="connsiteX3" fmla="*/ 66964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5 w 320867"/>
                  <a:gd name="connsiteY10" fmla="*/ 54408 h 319472"/>
                  <a:gd name="connsiteX11" fmla="*/ 267855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7855" y="319472"/>
                    </a:moveTo>
                    <a:lnTo>
                      <a:pt x="188335" y="319472"/>
                    </a:lnTo>
                    <a:lnTo>
                      <a:pt x="66964" y="114396"/>
                    </a:lnTo>
                    <a:lnTo>
                      <a:pt x="66964" y="319472"/>
                    </a:lnTo>
                    <a:lnTo>
                      <a:pt x="0" y="319472"/>
                    </a:lnTo>
                    <a:lnTo>
                      <a:pt x="0" y="0"/>
                    </a:lnTo>
                    <a:lnTo>
                      <a:pt x="79519" y="0"/>
                    </a:lnTo>
                    <a:lnTo>
                      <a:pt x="200891" y="205076"/>
                    </a:lnTo>
                    <a:lnTo>
                      <a:pt x="200891" y="0"/>
                    </a:lnTo>
                    <a:lnTo>
                      <a:pt x="320867" y="0"/>
                    </a:lnTo>
                    <a:lnTo>
                      <a:pt x="267855" y="54408"/>
                    </a:lnTo>
                    <a:lnTo>
                      <a:pt x="267855" y="319472"/>
                    </a:lnTo>
                    <a:close/>
                  </a:path>
                </a:pathLst>
              </a:custGeom>
              <a:noFill/>
              <a:ln w="9882" cap="flat">
                <a:solidFill>
                  <a:srgbClr val="000000"/>
                </a:solidFill>
                <a:prstDash val="solid"/>
                <a:miter/>
              </a:ln>
            </p:spPr>
            <p:txBody>
              <a:bodyPr rtlCol="0" anchor="ctr"/>
              <a:lstStyle/>
              <a:p>
                <a:endParaRPr lang="en-US"/>
              </a:p>
            </p:txBody>
          </p:sp>
        </p:grpSp>
        <p:grpSp>
          <p:nvGrpSpPr>
            <p:cNvPr id="6" name="Graphic 54">
              <a:extLst>
                <a:ext uri="{FF2B5EF4-FFF2-40B4-BE49-F238E27FC236}">
                  <a16:creationId xmlns:a16="http://schemas.microsoft.com/office/drawing/2014/main" id="{27DB2814-102C-8097-E44E-929C81C02223}"/>
                </a:ext>
              </a:extLst>
            </p:cNvPr>
            <p:cNvGrpSpPr/>
            <p:nvPr/>
          </p:nvGrpSpPr>
          <p:grpSpPr>
            <a:xfrm>
              <a:off x="1547347" y="997263"/>
              <a:ext cx="531523" cy="245533"/>
              <a:chOff x="1547347" y="997263"/>
              <a:chExt cx="531523" cy="245533"/>
            </a:xfrm>
            <a:solidFill>
              <a:srgbClr val="000000"/>
            </a:solidFill>
          </p:grpSpPr>
          <p:sp>
            <p:nvSpPr>
              <p:cNvPr id="14" name="Freeform 13">
                <a:extLst>
                  <a:ext uri="{FF2B5EF4-FFF2-40B4-BE49-F238E27FC236}">
                    <a16:creationId xmlns:a16="http://schemas.microsoft.com/office/drawing/2014/main" id="{39E78DA6-D261-97E8-16CD-5808E7C6B3EB}"/>
                  </a:ext>
                </a:extLst>
              </p:cNvPr>
              <p:cNvSpPr/>
              <p:nvPr/>
            </p:nvSpPr>
            <p:spPr>
              <a:xfrm>
                <a:off x="1550137" y="1002843"/>
                <a:ext cx="30691" cy="53012"/>
              </a:xfrm>
              <a:custGeom>
                <a:avLst/>
                <a:gdLst>
                  <a:gd name="connsiteX0" fmla="*/ 9765 w 30691"/>
                  <a:gd name="connsiteY0" fmla="*/ 6975 h 53012"/>
                  <a:gd name="connsiteX1" fmla="*/ 9765 w 30691"/>
                  <a:gd name="connsiteY1" fmla="*/ 22321 h 53012"/>
                  <a:gd name="connsiteX2" fmla="*/ 27902 w 30691"/>
                  <a:gd name="connsiteY2" fmla="*/ 22321 h 53012"/>
                  <a:gd name="connsiteX3" fmla="*/ 27902 w 30691"/>
                  <a:gd name="connsiteY3" fmla="*/ 29297 h 53012"/>
                  <a:gd name="connsiteX4" fmla="*/ 9765 w 30691"/>
                  <a:gd name="connsiteY4" fmla="*/ 29297 h 53012"/>
                  <a:gd name="connsiteX5" fmla="*/ 9765 w 30691"/>
                  <a:gd name="connsiteY5" fmla="*/ 46038 h 53012"/>
                  <a:gd name="connsiteX6" fmla="*/ 30692 w 30691"/>
                  <a:gd name="connsiteY6" fmla="*/ 46038 h 53012"/>
                  <a:gd name="connsiteX7" fmla="*/ 30692 w 30691"/>
                  <a:gd name="connsiteY7" fmla="*/ 53013 h 53012"/>
                  <a:gd name="connsiteX8" fmla="*/ 0 w 30691"/>
                  <a:gd name="connsiteY8" fmla="*/ 53013 h 53012"/>
                  <a:gd name="connsiteX9" fmla="*/ 0 w 30691"/>
                  <a:gd name="connsiteY9" fmla="*/ 0 h 53012"/>
                  <a:gd name="connsiteX10" fmla="*/ 29297 w 30691"/>
                  <a:gd name="connsiteY10" fmla="*/ 0 h 53012"/>
                  <a:gd name="connsiteX11" fmla="*/ 29297 w 30691"/>
                  <a:gd name="connsiteY11" fmla="*/ 6975 h 53012"/>
                  <a:gd name="connsiteX12" fmla="*/ 9765 w 30691"/>
                  <a:gd name="connsiteY12" fmla="*/ 6975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1" h="53012">
                    <a:moveTo>
                      <a:pt x="9765" y="6975"/>
                    </a:moveTo>
                    <a:lnTo>
                      <a:pt x="9765" y="22321"/>
                    </a:lnTo>
                    <a:lnTo>
                      <a:pt x="27902" y="22321"/>
                    </a:lnTo>
                    <a:lnTo>
                      <a:pt x="27902" y="29297"/>
                    </a:lnTo>
                    <a:lnTo>
                      <a:pt x="9765" y="29297"/>
                    </a:lnTo>
                    <a:lnTo>
                      <a:pt x="9765" y="46038"/>
                    </a:lnTo>
                    <a:lnTo>
                      <a:pt x="30692" y="46038"/>
                    </a:lnTo>
                    <a:lnTo>
                      <a:pt x="30692" y="53013"/>
                    </a:lnTo>
                    <a:lnTo>
                      <a:pt x="0" y="53013"/>
                    </a:lnTo>
                    <a:lnTo>
                      <a:pt x="0" y="0"/>
                    </a:lnTo>
                    <a:lnTo>
                      <a:pt x="29297" y="0"/>
                    </a:lnTo>
                    <a:lnTo>
                      <a:pt x="29297" y="6975"/>
                    </a:lnTo>
                    <a:lnTo>
                      <a:pt x="9765" y="6975"/>
                    </a:lnTo>
                    <a:close/>
                  </a:path>
                </a:pathLst>
              </a:custGeom>
              <a:solidFill>
                <a:srgbClr val="000000"/>
              </a:solidFill>
              <a:ln w="139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E26141-61BB-8D1C-3FA9-520DD7005221}"/>
                  </a:ext>
                </a:extLst>
              </p:cNvPr>
              <p:cNvSpPr/>
              <p:nvPr/>
            </p:nvSpPr>
            <p:spPr>
              <a:xfrm>
                <a:off x="1593384" y="1012609"/>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0 w 69753"/>
                  <a:gd name="connsiteY16" fmla="*/ 19531 h 43247"/>
                  <a:gd name="connsiteX17" fmla="*/ 8370 w 69753"/>
                  <a:gd name="connsiteY17" fmla="*/ 43247 h 43247"/>
                  <a:gd name="connsiteX18" fmla="*/ 0 w 69753"/>
                  <a:gd name="connsiteY18" fmla="*/ 43247 h 43247"/>
                  <a:gd name="connsiteX19" fmla="*/ 0 w 69753"/>
                  <a:gd name="connsiteY19" fmla="*/ 1395 h 43247"/>
                  <a:gd name="connsiteX20" fmla="*/ 8370 w 69753"/>
                  <a:gd name="connsiteY20" fmla="*/ 1395 h 43247"/>
                  <a:gd name="connsiteX21" fmla="*/ 8370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3"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6037" y="8370"/>
                      <a:pt x="44642"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6" y="9765"/>
                      <a:pt x="23716" y="8370"/>
                      <a:pt x="19531" y="8370"/>
                    </a:cubicBezTo>
                    <a:cubicBezTo>
                      <a:pt x="16741" y="8370"/>
                      <a:pt x="13951" y="9765"/>
                      <a:pt x="11161" y="11161"/>
                    </a:cubicBezTo>
                    <a:cubicBezTo>
                      <a:pt x="9766" y="12556"/>
                      <a:pt x="8370" y="16741"/>
                      <a:pt x="8370" y="19531"/>
                    </a:cubicBezTo>
                    <a:lnTo>
                      <a:pt x="8370" y="43247"/>
                    </a:lnTo>
                    <a:lnTo>
                      <a:pt x="0" y="43247"/>
                    </a:lnTo>
                    <a:lnTo>
                      <a:pt x="0" y="1395"/>
                    </a:lnTo>
                    <a:lnTo>
                      <a:pt x="8370" y="1395"/>
                    </a:lnTo>
                    <a:lnTo>
                      <a:pt x="8370"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7" y="0"/>
                      <a:pt x="48828" y="0"/>
                    </a:cubicBezTo>
                    <a:cubicBezTo>
                      <a:pt x="55803" y="1395"/>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97F0F81-7BFC-EB38-BB05-04D6FD634984}"/>
                  </a:ext>
                </a:extLst>
              </p:cNvPr>
              <p:cNvSpPr/>
              <p:nvPr/>
            </p:nvSpPr>
            <p:spPr>
              <a:xfrm>
                <a:off x="1678484" y="1014004"/>
                <a:ext cx="41852" cy="64173"/>
              </a:xfrm>
              <a:custGeom>
                <a:avLst/>
                <a:gdLst>
                  <a:gd name="connsiteX0" fmla="*/ 13951 w 41852"/>
                  <a:gd name="connsiteY0" fmla="*/ 1395 h 64173"/>
                  <a:gd name="connsiteX1" fmla="*/ 22321 w 41852"/>
                  <a:gd name="connsiteY1" fmla="*/ 0 h 64173"/>
                  <a:gd name="connsiteX2" fmla="*/ 32087 w 41852"/>
                  <a:gd name="connsiteY2" fmla="*/ 2790 h 64173"/>
                  <a:gd name="connsiteX3" fmla="*/ 39062 w 41852"/>
                  <a:gd name="connsiteY3" fmla="*/ 9765 h 64173"/>
                  <a:gd name="connsiteX4" fmla="*/ 41852 w 41852"/>
                  <a:gd name="connsiteY4" fmla="*/ 20926 h 64173"/>
                  <a:gd name="connsiteX5" fmla="*/ 39062 w 41852"/>
                  <a:gd name="connsiteY5" fmla="*/ 32087 h 64173"/>
                  <a:gd name="connsiteX6" fmla="*/ 32087 w 41852"/>
                  <a:gd name="connsiteY6" fmla="*/ 40457 h 64173"/>
                  <a:gd name="connsiteX7" fmla="*/ 22321 w 41852"/>
                  <a:gd name="connsiteY7" fmla="*/ 43247 h 64173"/>
                  <a:gd name="connsiteX8" fmla="*/ 13951 w 41852"/>
                  <a:gd name="connsiteY8" fmla="*/ 41852 h 64173"/>
                  <a:gd name="connsiteX9" fmla="*/ 8371 w 41852"/>
                  <a:gd name="connsiteY9" fmla="*/ 37667 h 64173"/>
                  <a:gd name="connsiteX10" fmla="*/ 8371 w 41852"/>
                  <a:gd name="connsiteY10" fmla="*/ 64173 h 64173"/>
                  <a:gd name="connsiteX11" fmla="*/ 0 w 41852"/>
                  <a:gd name="connsiteY11" fmla="*/ 64173 h 64173"/>
                  <a:gd name="connsiteX12" fmla="*/ 0 w 41852"/>
                  <a:gd name="connsiteY12" fmla="*/ 2790 h 64173"/>
                  <a:gd name="connsiteX13" fmla="*/ 8371 w 41852"/>
                  <a:gd name="connsiteY13" fmla="*/ 2790 h 64173"/>
                  <a:gd name="connsiteX14" fmla="*/ 8371 w 41852"/>
                  <a:gd name="connsiteY14" fmla="*/ 8370 h 64173"/>
                  <a:gd name="connsiteX15" fmla="*/ 13951 w 41852"/>
                  <a:gd name="connsiteY15" fmla="*/ 1395 h 64173"/>
                  <a:gd name="connsiteX16" fmla="*/ 32087 w 41852"/>
                  <a:gd name="connsiteY16" fmla="*/ 13951 h 64173"/>
                  <a:gd name="connsiteX17" fmla="*/ 27902 w 41852"/>
                  <a:gd name="connsiteY17" fmla="*/ 9765 h 64173"/>
                  <a:gd name="connsiteX18" fmla="*/ 20926 w 41852"/>
                  <a:gd name="connsiteY18" fmla="*/ 8370 h 64173"/>
                  <a:gd name="connsiteX19" fmla="*/ 15346 w 41852"/>
                  <a:gd name="connsiteY19" fmla="*/ 9765 h 64173"/>
                  <a:gd name="connsiteX20" fmla="*/ 11161 w 41852"/>
                  <a:gd name="connsiteY20" fmla="*/ 15346 h 64173"/>
                  <a:gd name="connsiteX21" fmla="*/ 9765 w 41852"/>
                  <a:gd name="connsiteY21" fmla="*/ 22321 h 64173"/>
                  <a:gd name="connsiteX22" fmla="*/ 11161 w 41852"/>
                  <a:gd name="connsiteY22" fmla="*/ 29297 h 64173"/>
                  <a:gd name="connsiteX23" fmla="*/ 15346 w 41852"/>
                  <a:gd name="connsiteY23" fmla="*/ 34877 h 64173"/>
                  <a:gd name="connsiteX24" fmla="*/ 20926 w 41852"/>
                  <a:gd name="connsiteY24" fmla="*/ 36272 h 64173"/>
                  <a:gd name="connsiteX25" fmla="*/ 27902 w 41852"/>
                  <a:gd name="connsiteY25" fmla="*/ 34877 h 64173"/>
                  <a:gd name="connsiteX26" fmla="*/ 32087 w 41852"/>
                  <a:gd name="connsiteY26" fmla="*/ 29297 h 64173"/>
                  <a:gd name="connsiteX27" fmla="*/ 33482 w 41852"/>
                  <a:gd name="connsiteY27" fmla="*/ 22321 h 64173"/>
                  <a:gd name="connsiteX28" fmla="*/ 32087 w 41852"/>
                  <a:gd name="connsiteY28" fmla="*/ 13951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52" h="64173">
                    <a:moveTo>
                      <a:pt x="13951" y="1395"/>
                    </a:moveTo>
                    <a:cubicBezTo>
                      <a:pt x="16741" y="0"/>
                      <a:pt x="19531" y="0"/>
                      <a:pt x="22321" y="0"/>
                    </a:cubicBezTo>
                    <a:cubicBezTo>
                      <a:pt x="26507" y="0"/>
                      <a:pt x="29297" y="1395"/>
                      <a:pt x="32087" y="2790"/>
                    </a:cubicBezTo>
                    <a:cubicBezTo>
                      <a:pt x="34877" y="4185"/>
                      <a:pt x="37667" y="6975"/>
                      <a:pt x="39062" y="9765"/>
                    </a:cubicBezTo>
                    <a:cubicBezTo>
                      <a:pt x="40457" y="12556"/>
                      <a:pt x="41852" y="16741"/>
                      <a:pt x="41852" y="20926"/>
                    </a:cubicBezTo>
                    <a:cubicBezTo>
                      <a:pt x="41852" y="25111"/>
                      <a:pt x="40457" y="29297"/>
                      <a:pt x="39062" y="32087"/>
                    </a:cubicBezTo>
                    <a:cubicBezTo>
                      <a:pt x="37667" y="34877"/>
                      <a:pt x="34877" y="37667"/>
                      <a:pt x="32087" y="40457"/>
                    </a:cubicBezTo>
                    <a:cubicBezTo>
                      <a:pt x="29297" y="41852"/>
                      <a:pt x="25111" y="43247"/>
                      <a:pt x="22321" y="43247"/>
                    </a:cubicBezTo>
                    <a:cubicBezTo>
                      <a:pt x="19531" y="43247"/>
                      <a:pt x="16741" y="43247"/>
                      <a:pt x="13951" y="41852"/>
                    </a:cubicBezTo>
                    <a:cubicBezTo>
                      <a:pt x="11161" y="40457"/>
                      <a:pt x="9765" y="39062"/>
                      <a:pt x="8371" y="37667"/>
                    </a:cubicBezTo>
                    <a:lnTo>
                      <a:pt x="8371" y="64173"/>
                    </a:lnTo>
                    <a:lnTo>
                      <a:pt x="0" y="64173"/>
                    </a:lnTo>
                    <a:lnTo>
                      <a:pt x="0" y="2790"/>
                    </a:lnTo>
                    <a:lnTo>
                      <a:pt x="8371" y="2790"/>
                    </a:lnTo>
                    <a:lnTo>
                      <a:pt x="8371" y="8370"/>
                    </a:lnTo>
                    <a:cubicBezTo>
                      <a:pt x="9765" y="4185"/>
                      <a:pt x="11161" y="2790"/>
                      <a:pt x="13951" y="1395"/>
                    </a:cubicBezTo>
                    <a:close/>
                    <a:moveTo>
                      <a:pt x="32087" y="13951"/>
                    </a:moveTo>
                    <a:cubicBezTo>
                      <a:pt x="30692" y="11161"/>
                      <a:pt x="29297" y="9765"/>
                      <a:pt x="27902" y="9765"/>
                    </a:cubicBezTo>
                    <a:cubicBezTo>
                      <a:pt x="26507" y="8370"/>
                      <a:pt x="23716" y="8370"/>
                      <a:pt x="20926" y="8370"/>
                    </a:cubicBezTo>
                    <a:cubicBezTo>
                      <a:pt x="18136" y="8370"/>
                      <a:pt x="16741" y="8370"/>
                      <a:pt x="15346" y="9765"/>
                    </a:cubicBezTo>
                    <a:cubicBezTo>
                      <a:pt x="13951" y="11161"/>
                      <a:pt x="11161" y="12556"/>
                      <a:pt x="11161" y="15346"/>
                    </a:cubicBezTo>
                    <a:cubicBezTo>
                      <a:pt x="9765" y="18136"/>
                      <a:pt x="9765" y="19531"/>
                      <a:pt x="9765" y="22321"/>
                    </a:cubicBezTo>
                    <a:cubicBezTo>
                      <a:pt x="9765" y="25111"/>
                      <a:pt x="9765" y="27902"/>
                      <a:pt x="11161" y="29297"/>
                    </a:cubicBezTo>
                    <a:cubicBezTo>
                      <a:pt x="12556" y="32087"/>
                      <a:pt x="13951" y="33482"/>
                      <a:pt x="15346" y="34877"/>
                    </a:cubicBezTo>
                    <a:cubicBezTo>
                      <a:pt x="16741" y="36272"/>
                      <a:pt x="19531" y="36272"/>
                      <a:pt x="20926" y="36272"/>
                    </a:cubicBezTo>
                    <a:cubicBezTo>
                      <a:pt x="23716" y="36272"/>
                      <a:pt x="25111" y="36272"/>
                      <a:pt x="27902" y="34877"/>
                    </a:cubicBezTo>
                    <a:cubicBezTo>
                      <a:pt x="29297" y="33482"/>
                      <a:pt x="32087" y="32087"/>
                      <a:pt x="32087" y="29297"/>
                    </a:cubicBezTo>
                    <a:cubicBezTo>
                      <a:pt x="33482" y="26506"/>
                      <a:pt x="33482" y="25111"/>
                      <a:pt x="33482" y="22321"/>
                    </a:cubicBezTo>
                    <a:cubicBezTo>
                      <a:pt x="33482" y="18136"/>
                      <a:pt x="32087" y="15346"/>
                      <a:pt x="32087" y="13951"/>
                    </a:cubicBezTo>
                    <a:close/>
                  </a:path>
                </a:pathLst>
              </a:custGeom>
              <a:solidFill>
                <a:srgbClr val="000000"/>
              </a:solidFill>
              <a:ln w="139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84DD2EF-A47A-E97D-917A-A7842CC64EA6}"/>
                  </a:ext>
                </a:extLst>
              </p:cNvPr>
              <p:cNvSpPr/>
              <p:nvPr/>
            </p:nvSpPr>
            <p:spPr>
              <a:xfrm>
                <a:off x="1730102" y="1015399"/>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3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7902 w 44642"/>
                  <a:gd name="connsiteY13" fmla="*/ 32087 h 41852"/>
                  <a:gd name="connsiteX14" fmla="*/ 32087 w 44642"/>
                  <a:gd name="connsiteY14" fmla="*/ 27902 h 41852"/>
                  <a:gd name="connsiteX15" fmla="*/ 33482 w 44642"/>
                  <a:gd name="connsiteY15" fmla="*/ 19531 h 41852"/>
                  <a:gd name="connsiteX16" fmla="*/ 32087 w 44642"/>
                  <a:gd name="connsiteY16" fmla="*/ 11161 h 41852"/>
                  <a:gd name="connsiteX17" fmla="*/ 27902 w 44642"/>
                  <a:gd name="connsiteY17" fmla="*/ 6975 h 41852"/>
                  <a:gd name="connsiteX18" fmla="*/ 22321 w 44642"/>
                  <a:gd name="connsiteY18" fmla="*/ 5580 h 41852"/>
                  <a:gd name="connsiteX19" fmla="*/ 16741 w 44642"/>
                  <a:gd name="connsiteY19" fmla="*/ 6975 h 41852"/>
                  <a:gd name="connsiteX20" fmla="*/ 12556 w 44642"/>
                  <a:gd name="connsiteY20" fmla="*/ 11161 h 41852"/>
                  <a:gd name="connsiteX21" fmla="*/ 11161 w 44642"/>
                  <a:gd name="connsiteY21" fmla="*/ 19531 h 41852"/>
                  <a:gd name="connsiteX22" fmla="*/ 13951 w 44642"/>
                  <a:gd name="connsiteY22" fmla="*/ 30692 h 41852"/>
                  <a:gd name="connsiteX23" fmla="*/ 22321 w 44642"/>
                  <a:gd name="connsiteY23" fmla="*/ 34877 h 41852"/>
                  <a:gd name="connsiteX24" fmla="*/ 27902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7"/>
                      <a:pt x="0" y="25111"/>
                      <a:pt x="0" y="20926"/>
                    </a:cubicBezTo>
                    <a:cubicBezTo>
                      <a:pt x="0" y="16741"/>
                      <a:pt x="1395" y="12556"/>
                      <a:pt x="2790" y="9765"/>
                    </a:cubicBezTo>
                    <a:cubicBezTo>
                      <a:pt x="4185" y="6975"/>
                      <a:pt x="6975" y="4185"/>
                      <a:pt x="11161" y="2790"/>
                    </a:cubicBezTo>
                    <a:cubicBezTo>
                      <a:pt x="13951" y="1395"/>
                      <a:pt x="18136" y="0"/>
                      <a:pt x="22321" y="0"/>
                    </a:cubicBezTo>
                    <a:cubicBezTo>
                      <a:pt x="26507" y="0"/>
                      <a:pt x="29297" y="1395"/>
                      <a:pt x="33482" y="2790"/>
                    </a:cubicBezTo>
                    <a:cubicBezTo>
                      <a:pt x="36272" y="4185"/>
                      <a:pt x="39062" y="6975"/>
                      <a:pt x="41852" y="9765"/>
                    </a:cubicBezTo>
                    <a:cubicBezTo>
                      <a:pt x="43247" y="12556"/>
                      <a:pt x="44643" y="16741"/>
                      <a:pt x="44643" y="20926"/>
                    </a:cubicBezTo>
                    <a:cubicBezTo>
                      <a:pt x="44643" y="25111"/>
                      <a:pt x="43247" y="29297"/>
                      <a:pt x="41852" y="32087"/>
                    </a:cubicBezTo>
                    <a:cubicBezTo>
                      <a:pt x="40457" y="34877"/>
                      <a:pt x="37667" y="37667"/>
                      <a:pt x="33482" y="39062"/>
                    </a:cubicBezTo>
                    <a:cubicBezTo>
                      <a:pt x="30692" y="40457"/>
                      <a:pt x="26507" y="41852"/>
                      <a:pt x="22321" y="41852"/>
                    </a:cubicBezTo>
                    <a:cubicBezTo>
                      <a:pt x="16741" y="41852"/>
                      <a:pt x="13951" y="40457"/>
                      <a:pt x="9766" y="39062"/>
                    </a:cubicBezTo>
                    <a:close/>
                    <a:moveTo>
                      <a:pt x="27902" y="32087"/>
                    </a:moveTo>
                    <a:cubicBezTo>
                      <a:pt x="29297" y="30692"/>
                      <a:pt x="32087" y="29297"/>
                      <a:pt x="32087" y="27902"/>
                    </a:cubicBezTo>
                    <a:cubicBezTo>
                      <a:pt x="33482" y="25111"/>
                      <a:pt x="33482" y="23716"/>
                      <a:pt x="33482" y="19531"/>
                    </a:cubicBezTo>
                    <a:cubicBezTo>
                      <a:pt x="33482" y="16741"/>
                      <a:pt x="33482" y="13951"/>
                      <a:pt x="32087" y="11161"/>
                    </a:cubicBezTo>
                    <a:cubicBezTo>
                      <a:pt x="30692" y="8370"/>
                      <a:pt x="29297" y="6975"/>
                      <a:pt x="27902" y="6975"/>
                    </a:cubicBezTo>
                    <a:cubicBezTo>
                      <a:pt x="26507" y="5580"/>
                      <a:pt x="23716" y="5580"/>
                      <a:pt x="22321" y="5580"/>
                    </a:cubicBezTo>
                    <a:cubicBezTo>
                      <a:pt x="19531" y="5580"/>
                      <a:pt x="18136" y="5580"/>
                      <a:pt x="16741" y="6975"/>
                    </a:cubicBezTo>
                    <a:cubicBezTo>
                      <a:pt x="15346" y="8370"/>
                      <a:pt x="13951" y="9765"/>
                      <a:pt x="12556" y="11161"/>
                    </a:cubicBezTo>
                    <a:cubicBezTo>
                      <a:pt x="11161" y="13951"/>
                      <a:pt x="11161" y="15346"/>
                      <a:pt x="11161" y="19531"/>
                    </a:cubicBezTo>
                    <a:cubicBezTo>
                      <a:pt x="11161" y="23716"/>
                      <a:pt x="12556" y="27902"/>
                      <a:pt x="13951" y="30692"/>
                    </a:cubicBezTo>
                    <a:cubicBezTo>
                      <a:pt x="15346" y="33482"/>
                      <a:pt x="19531" y="34877"/>
                      <a:pt x="22321" y="34877"/>
                    </a:cubicBezTo>
                    <a:cubicBezTo>
                      <a:pt x="23716" y="33482"/>
                      <a:pt x="25111" y="33482"/>
                      <a:pt x="27902" y="32087"/>
                    </a:cubicBezTo>
                    <a:close/>
                  </a:path>
                </a:pathLst>
              </a:custGeom>
              <a:solidFill>
                <a:srgbClr val="000000"/>
              </a:solidFill>
              <a:ln w="139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3A1F3BD-4C5D-D409-CC35-1021FC6DEFCA}"/>
                  </a:ext>
                </a:extLst>
              </p:cNvPr>
              <p:cNvSpPr/>
              <p:nvPr/>
            </p:nvSpPr>
            <p:spPr>
              <a:xfrm>
                <a:off x="1780324" y="1014004"/>
                <a:ext cx="61383" cy="41852"/>
              </a:xfrm>
              <a:custGeom>
                <a:avLst/>
                <a:gdLst>
                  <a:gd name="connsiteX0" fmla="*/ 61383 w 61383"/>
                  <a:gd name="connsiteY0" fmla="*/ 0 h 41852"/>
                  <a:gd name="connsiteX1" fmla="*/ 48828 w 61383"/>
                  <a:gd name="connsiteY1" fmla="*/ 41852 h 41852"/>
                  <a:gd name="connsiteX2" fmla="*/ 39062 w 61383"/>
                  <a:gd name="connsiteY2" fmla="*/ 41852 h 41852"/>
                  <a:gd name="connsiteX3" fmla="*/ 30692 w 61383"/>
                  <a:gd name="connsiteY3" fmla="*/ 11161 h 41852"/>
                  <a:gd name="connsiteX4" fmla="*/ 22321 w 61383"/>
                  <a:gd name="connsiteY4" fmla="*/ 41852 h 41852"/>
                  <a:gd name="connsiteX5" fmla="*/ 12556 w 61383"/>
                  <a:gd name="connsiteY5" fmla="*/ 41852 h 41852"/>
                  <a:gd name="connsiteX6" fmla="*/ 0 w 61383"/>
                  <a:gd name="connsiteY6" fmla="*/ 0 h 41852"/>
                  <a:gd name="connsiteX7" fmla="*/ 8371 w 61383"/>
                  <a:gd name="connsiteY7" fmla="*/ 0 h 41852"/>
                  <a:gd name="connsiteX8" fmla="*/ 16741 w 61383"/>
                  <a:gd name="connsiteY8" fmla="*/ 33482 h 41852"/>
                  <a:gd name="connsiteX9" fmla="*/ 25111 w 61383"/>
                  <a:gd name="connsiteY9" fmla="*/ 0 h 41852"/>
                  <a:gd name="connsiteX10" fmla="*/ 34877 w 61383"/>
                  <a:gd name="connsiteY10" fmla="*/ 0 h 41852"/>
                  <a:gd name="connsiteX11" fmla="*/ 43247 w 61383"/>
                  <a:gd name="connsiteY11" fmla="*/ 33482 h 41852"/>
                  <a:gd name="connsiteX12" fmla="*/ 51618 w 61383"/>
                  <a:gd name="connsiteY12" fmla="*/ 0 h 41852"/>
                  <a:gd name="connsiteX13" fmla="*/ 61383 w 61383"/>
                  <a:gd name="connsiteY13"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3" h="41852">
                    <a:moveTo>
                      <a:pt x="61383" y="0"/>
                    </a:moveTo>
                    <a:lnTo>
                      <a:pt x="48828" y="41852"/>
                    </a:lnTo>
                    <a:lnTo>
                      <a:pt x="39062" y="41852"/>
                    </a:lnTo>
                    <a:lnTo>
                      <a:pt x="30692" y="11161"/>
                    </a:lnTo>
                    <a:lnTo>
                      <a:pt x="22321" y="41852"/>
                    </a:lnTo>
                    <a:lnTo>
                      <a:pt x="12556" y="41852"/>
                    </a:lnTo>
                    <a:lnTo>
                      <a:pt x="0" y="0"/>
                    </a:lnTo>
                    <a:lnTo>
                      <a:pt x="8371" y="0"/>
                    </a:lnTo>
                    <a:lnTo>
                      <a:pt x="16741" y="33482"/>
                    </a:lnTo>
                    <a:lnTo>
                      <a:pt x="25111" y="0"/>
                    </a:lnTo>
                    <a:lnTo>
                      <a:pt x="34877" y="0"/>
                    </a:lnTo>
                    <a:lnTo>
                      <a:pt x="43247" y="33482"/>
                    </a:lnTo>
                    <a:lnTo>
                      <a:pt x="51618" y="0"/>
                    </a:lnTo>
                    <a:lnTo>
                      <a:pt x="61383" y="0"/>
                    </a:lnTo>
                    <a:close/>
                  </a:path>
                </a:pathLst>
              </a:custGeom>
              <a:solidFill>
                <a:srgbClr val="000000"/>
              </a:solidFill>
              <a:ln w="139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C338D5A-9766-605D-D1D1-93CA44F2D57F}"/>
                  </a:ext>
                </a:extLst>
              </p:cNvPr>
              <p:cNvSpPr/>
              <p:nvPr/>
            </p:nvSpPr>
            <p:spPr>
              <a:xfrm>
                <a:off x="1850078" y="1016794"/>
                <a:ext cx="41852" cy="41852"/>
              </a:xfrm>
              <a:custGeom>
                <a:avLst/>
                <a:gdLst>
                  <a:gd name="connsiteX0" fmla="*/ 40457 w 41852"/>
                  <a:gd name="connsiteY0" fmla="*/ 22321 h 41852"/>
                  <a:gd name="connsiteX1" fmla="*/ 8371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7 w 41852"/>
                  <a:gd name="connsiteY19" fmla="*/ 6975 h 41852"/>
                  <a:gd name="connsiteX20" fmla="*/ 20926 w 41852"/>
                  <a:gd name="connsiteY20" fmla="*/ 4185 h 41852"/>
                  <a:gd name="connsiteX21" fmla="*/ 12556 w 41852"/>
                  <a:gd name="connsiteY21" fmla="*/ 6975 h 41852"/>
                  <a:gd name="connsiteX22" fmla="*/ 8371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1" y="22321"/>
                    </a:lnTo>
                    <a:cubicBezTo>
                      <a:pt x="8371" y="25111"/>
                      <a:pt x="9765" y="27902"/>
                      <a:pt x="12556" y="30692"/>
                    </a:cubicBezTo>
                    <a:cubicBezTo>
                      <a:pt x="15346" y="32087"/>
                      <a:pt x="18136" y="33482"/>
                      <a:pt x="20926" y="33482"/>
                    </a:cubicBezTo>
                    <a:cubicBezTo>
                      <a:pt x="25111" y="33482"/>
                      <a:pt x="29297"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0457" y="19531"/>
                      <a:pt x="40457" y="20926"/>
                      <a:pt x="40457" y="22321"/>
                    </a:cubicBezTo>
                    <a:close/>
                    <a:moveTo>
                      <a:pt x="32087" y="15346"/>
                    </a:moveTo>
                    <a:cubicBezTo>
                      <a:pt x="32087" y="12556"/>
                      <a:pt x="30692" y="9766"/>
                      <a:pt x="29297" y="6975"/>
                    </a:cubicBezTo>
                    <a:cubicBezTo>
                      <a:pt x="26506" y="5580"/>
                      <a:pt x="23716" y="4185"/>
                      <a:pt x="20926" y="4185"/>
                    </a:cubicBezTo>
                    <a:cubicBezTo>
                      <a:pt x="18136" y="4185"/>
                      <a:pt x="15346" y="5580"/>
                      <a:pt x="12556" y="6975"/>
                    </a:cubicBezTo>
                    <a:cubicBezTo>
                      <a:pt x="9765" y="8370"/>
                      <a:pt x="9765" y="11161"/>
                      <a:pt x="8371"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F2D893-0CA8-E88A-A4DE-3C54DAD65A7D}"/>
                  </a:ext>
                </a:extLst>
              </p:cNvPr>
              <p:cNvSpPr/>
              <p:nvPr/>
            </p:nvSpPr>
            <p:spPr>
              <a:xfrm>
                <a:off x="1901696" y="1014004"/>
                <a:ext cx="22321" cy="41852"/>
              </a:xfrm>
              <a:custGeom>
                <a:avLst/>
                <a:gdLst>
                  <a:gd name="connsiteX0" fmla="*/ 15346 w 22321"/>
                  <a:gd name="connsiteY0" fmla="*/ 1395 h 41852"/>
                  <a:gd name="connsiteX1" fmla="*/ 22321 w 22321"/>
                  <a:gd name="connsiteY1" fmla="*/ 0 h 41852"/>
                  <a:gd name="connsiteX2" fmla="*/ 22321 w 22321"/>
                  <a:gd name="connsiteY2" fmla="*/ 8370 h 41852"/>
                  <a:gd name="connsiteX3" fmla="*/ 19531 w 22321"/>
                  <a:gd name="connsiteY3" fmla="*/ 8370 h 41852"/>
                  <a:gd name="connsiteX4" fmla="*/ 11161 w 22321"/>
                  <a:gd name="connsiteY4" fmla="*/ 11161 h 41852"/>
                  <a:gd name="connsiteX5" fmla="*/ 8371 w 22321"/>
                  <a:gd name="connsiteY5" fmla="*/ 19531 h 41852"/>
                  <a:gd name="connsiteX6" fmla="*/ 8371 w 22321"/>
                  <a:gd name="connsiteY6" fmla="*/ 41852 h 41852"/>
                  <a:gd name="connsiteX7" fmla="*/ 0 w 22321"/>
                  <a:gd name="connsiteY7" fmla="*/ 41852 h 41852"/>
                  <a:gd name="connsiteX8" fmla="*/ 0 w 22321"/>
                  <a:gd name="connsiteY8" fmla="*/ 0 h 41852"/>
                  <a:gd name="connsiteX9" fmla="*/ 8371 w 22321"/>
                  <a:gd name="connsiteY9" fmla="*/ 0 h 41852"/>
                  <a:gd name="connsiteX10" fmla="*/ 8371 w 22321"/>
                  <a:gd name="connsiteY10" fmla="*/ 5580 h 41852"/>
                  <a:gd name="connsiteX11" fmla="*/ 15346 w 22321"/>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1" h="41852">
                    <a:moveTo>
                      <a:pt x="15346" y="1395"/>
                    </a:moveTo>
                    <a:cubicBezTo>
                      <a:pt x="18136" y="0"/>
                      <a:pt x="19531" y="0"/>
                      <a:pt x="22321" y="0"/>
                    </a:cubicBezTo>
                    <a:lnTo>
                      <a:pt x="22321" y="8370"/>
                    </a:lnTo>
                    <a:lnTo>
                      <a:pt x="19531" y="8370"/>
                    </a:lnTo>
                    <a:cubicBezTo>
                      <a:pt x="16741" y="8370"/>
                      <a:pt x="13951" y="9765"/>
                      <a:pt x="11161" y="11161"/>
                    </a:cubicBezTo>
                    <a:cubicBezTo>
                      <a:pt x="9765" y="12556"/>
                      <a:pt x="8371" y="15346"/>
                      <a:pt x="8371" y="19531"/>
                    </a:cubicBezTo>
                    <a:lnTo>
                      <a:pt x="8371" y="41852"/>
                    </a:lnTo>
                    <a:lnTo>
                      <a:pt x="0" y="41852"/>
                    </a:lnTo>
                    <a:lnTo>
                      <a:pt x="0" y="0"/>
                    </a:lnTo>
                    <a:lnTo>
                      <a:pt x="8371" y="0"/>
                    </a:lnTo>
                    <a:lnTo>
                      <a:pt x="8371" y="5580"/>
                    </a:lnTo>
                    <a:cubicBezTo>
                      <a:pt x="11161" y="4185"/>
                      <a:pt x="12556" y="2790"/>
                      <a:pt x="15346" y="1395"/>
                    </a:cubicBezTo>
                    <a:close/>
                  </a:path>
                </a:pathLst>
              </a:custGeom>
              <a:solidFill>
                <a:srgbClr val="000000"/>
              </a:solidFill>
              <a:ln w="139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E52E723-F02B-E917-87B8-69EDDAEE145B}"/>
                  </a:ext>
                </a:extLst>
              </p:cNvPr>
              <p:cNvSpPr/>
              <p:nvPr/>
            </p:nvSpPr>
            <p:spPr>
              <a:xfrm>
                <a:off x="1935178" y="997263"/>
                <a:ext cx="11160" cy="58593"/>
              </a:xfrm>
              <a:custGeom>
                <a:avLst/>
                <a:gdLst>
                  <a:gd name="connsiteX0" fmla="*/ 1395 w 11160"/>
                  <a:gd name="connsiteY0" fmla="*/ 9766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6 h 58593"/>
                  <a:gd name="connsiteX7" fmla="*/ 5580 w 11160"/>
                  <a:gd name="connsiteY7" fmla="*/ 11161 h 58593"/>
                  <a:gd name="connsiteX8" fmla="*/ 1395 w 11160"/>
                  <a:gd name="connsiteY8" fmla="*/ 9766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6"/>
                    </a:moveTo>
                    <a:cubicBezTo>
                      <a:pt x="0" y="8371"/>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1"/>
                      <a:pt x="9765" y="9766"/>
                    </a:cubicBezTo>
                    <a:cubicBezTo>
                      <a:pt x="8370" y="11161"/>
                      <a:pt x="6975" y="11161"/>
                      <a:pt x="5580" y="11161"/>
                    </a:cubicBezTo>
                    <a:cubicBezTo>
                      <a:pt x="4185" y="11161"/>
                      <a:pt x="2790" y="11161"/>
                      <a:pt x="1395" y="9766"/>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CAF53D-F09B-E901-4235-BC20CDDF20B0}"/>
                  </a:ext>
                </a:extLst>
              </p:cNvPr>
              <p:cNvSpPr/>
              <p:nvPr/>
            </p:nvSpPr>
            <p:spPr>
              <a:xfrm>
                <a:off x="1960289" y="1012609"/>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1 w 39062"/>
                  <a:gd name="connsiteY9" fmla="*/ 19531 h 43247"/>
                  <a:gd name="connsiteX10" fmla="*/ 8371 w 39062"/>
                  <a:gd name="connsiteY10" fmla="*/ 43247 h 43247"/>
                  <a:gd name="connsiteX11" fmla="*/ 0 w 39062"/>
                  <a:gd name="connsiteY11" fmla="*/ 43247 h 43247"/>
                  <a:gd name="connsiteX12" fmla="*/ 0 w 39062"/>
                  <a:gd name="connsiteY12" fmla="*/ 1395 h 43247"/>
                  <a:gd name="connsiteX13" fmla="*/ 8371 w 39062"/>
                  <a:gd name="connsiteY13" fmla="*/ 1395 h 43247"/>
                  <a:gd name="connsiteX14" fmla="*/ 8371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7" y="12556"/>
                      <a:pt x="27902" y="11161"/>
                    </a:cubicBezTo>
                    <a:cubicBezTo>
                      <a:pt x="26507" y="9765"/>
                      <a:pt x="23716" y="8370"/>
                      <a:pt x="19531" y="8370"/>
                    </a:cubicBezTo>
                    <a:cubicBezTo>
                      <a:pt x="16741"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5111" y="1395"/>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49E1A28-7721-5515-E836-F1FDC14BC8DC}"/>
                  </a:ext>
                </a:extLst>
              </p:cNvPr>
              <p:cNvSpPr/>
              <p:nvPr/>
            </p:nvSpPr>
            <p:spPr>
              <a:xfrm>
                <a:off x="2010512" y="1012609"/>
                <a:ext cx="43247" cy="64173"/>
              </a:xfrm>
              <a:custGeom>
                <a:avLst/>
                <a:gdLst>
                  <a:gd name="connsiteX0" fmla="*/ 29297 w 43247"/>
                  <a:gd name="connsiteY0" fmla="*/ 2790 h 64173"/>
                  <a:gd name="connsiteX1" fmla="*/ 34877 w 43247"/>
                  <a:gd name="connsiteY1" fmla="*/ 6975 h 64173"/>
                  <a:gd name="connsiteX2" fmla="*/ 34877 w 43247"/>
                  <a:gd name="connsiteY2" fmla="*/ 1395 h 64173"/>
                  <a:gd name="connsiteX3" fmla="*/ 43247 w 43247"/>
                  <a:gd name="connsiteY3" fmla="*/ 1395 h 64173"/>
                  <a:gd name="connsiteX4" fmla="*/ 43247 w 43247"/>
                  <a:gd name="connsiteY4" fmla="*/ 44642 h 64173"/>
                  <a:gd name="connsiteX5" fmla="*/ 40457 w 43247"/>
                  <a:gd name="connsiteY5" fmla="*/ 54408 h 64173"/>
                  <a:gd name="connsiteX6" fmla="*/ 33482 w 43247"/>
                  <a:gd name="connsiteY6" fmla="*/ 61383 h 64173"/>
                  <a:gd name="connsiteX7" fmla="*/ 22321 w 43247"/>
                  <a:gd name="connsiteY7" fmla="*/ 64173 h 64173"/>
                  <a:gd name="connsiteX8" fmla="*/ 8371 w 43247"/>
                  <a:gd name="connsiteY8" fmla="*/ 59988 h 64173"/>
                  <a:gd name="connsiteX9" fmla="*/ 1395 w 43247"/>
                  <a:gd name="connsiteY9" fmla="*/ 48828 h 64173"/>
                  <a:gd name="connsiteX10" fmla="*/ 9765 w 43247"/>
                  <a:gd name="connsiteY10" fmla="*/ 48828 h 64173"/>
                  <a:gd name="connsiteX11" fmla="*/ 13951 w 43247"/>
                  <a:gd name="connsiteY11" fmla="*/ 54408 h 64173"/>
                  <a:gd name="connsiteX12" fmla="*/ 22321 w 43247"/>
                  <a:gd name="connsiteY12" fmla="*/ 55803 h 64173"/>
                  <a:gd name="connsiteX13" fmla="*/ 30692 w 43247"/>
                  <a:gd name="connsiteY13" fmla="*/ 53013 h 64173"/>
                  <a:gd name="connsiteX14" fmla="*/ 33482 w 43247"/>
                  <a:gd name="connsiteY14" fmla="*/ 43247 h 64173"/>
                  <a:gd name="connsiteX15" fmla="*/ 33482 w 43247"/>
                  <a:gd name="connsiteY15" fmla="*/ 36272 h 64173"/>
                  <a:gd name="connsiteX16" fmla="*/ 27902 w 43247"/>
                  <a:gd name="connsiteY16" fmla="*/ 41852 h 64173"/>
                  <a:gd name="connsiteX17" fmla="*/ 19531 w 43247"/>
                  <a:gd name="connsiteY17" fmla="*/ 43247 h 64173"/>
                  <a:gd name="connsiteX18" fmla="*/ 9765 w 43247"/>
                  <a:gd name="connsiteY18" fmla="*/ 40457 h 64173"/>
                  <a:gd name="connsiteX19" fmla="*/ 2790 w 43247"/>
                  <a:gd name="connsiteY19" fmla="*/ 32087 h 64173"/>
                  <a:gd name="connsiteX20" fmla="*/ 0 w 43247"/>
                  <a:gd name="connsiteY20" fmla="*/ 20926 h 64173"/>
                  <a:gd name="connsiteX21" fmla="*/ 2790 w 43247"/>
                  <a:gd name="connsiteY21" fmla="*/ 9765 h 64173"/>
                  <a:gd name="connsiteX22" fmla="*/ 9765 w 43247"/>
                  <a:gd name="connsiteY22" fmla="*/ 2790 h 64173"/>
                  <a:gd name="connsiteX23" fmla="*/ 19531 w 43247"/>
                  <a:gd name="connsiteY23" fmla="*/ 0 h 64173"/>
                  <a:gd name="connsiteX24" fmla="*/ 29297 w 43247"/>
                  <a:gd name="connsiteY24" fmla="*/ 2790 h 64173"/>
                  <a:gd name="connsiteX25" fmla="*/ 33482 w 43247"/>
                  <a:gd name="connsiteY25" fmla="*/ 15346 h 64173"/>
                  <a:gd name="connsiteX26" fmla="*/ 29297 w 43247"/>
                  <a:gd name="connsiteY26" fmla="*/ 9765 h 64173"/>
                  <a:gd name="connsiteX27" fmla="*/ 23716 w 43247"/>
                  <a:gd name="connsiteY27" fmla="*/ 8370 h 64173"/>
                  <a:gd name="connsiteX28" fmla="*/ 18136 w 43247"/>
                  <a:gd name="connsiteY28" fmla="*/ 9765 h 64173"/>
                  <a:gd name="connsiteX29" fmla="*/ 13951 w 43247"/>
                  <a:gd name="connsiteY29" fmla="*/ 13951 h 64173"/>
                  <a:gd name="connsiteX30" fmla="*/ 12556 w 43247"/>
                  <a:gd name="connsiteY30" fmla="*/ 20926 h 64173"/>
                  <a:gd name="connsiteX31" fmla="*/ 13951 w 43247"/>
                  <a:gd name="connsiteY31" fmla="*/ 27902 h 64173"/>
                  <a:gd name="connsiteX32" fmla="*/ 18136 w 43247"/>
                  <a:gd name="connsiteY32" fmla="*/ 33482 h 64173"/>
                  <a:gd name="connsiteX33" fmla="*/ 23716 w 43247"/>
                  <a:gd name="connsiteY33" fmla="*/ 34877 h 64173"/>
                  <a:gd name="connsiteX34" fmla="*/ 29297 w 43247"/>
                  <a:gd name="connsiteY34" fmla="*/ 33482 h 64173"/>
                  <a:gd name="connsiteX35" fmla="*/ 33482 w 43247"/>
                  <a:gd name="connsiteY35" fmla="*/ 27902 h 64173"/>
                  <a:gd name="connsiteX36" fmla="*/ 34877 w 43247"/>
                  <a:gd name="connsiteY36" fmla="*/ 20926 h 64173"/>
                  <a:gd name="connsiteX37" fmla="*/ 33482 w 43247"/>
                  <a:gd name="connsiteY37" fmla="*/ 15346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47" h="64173">
                    <a:moveTo>
                      <a:pt x="29297" y="2790"/>
                    </a:moveTo>
                    <a:cubicBezTo>
                      <a:pt x="32087" y="4185"/>
                      <a:pt x="33482" y="5580"/>
                      <a:pt x="34877" y="6975"/>
                    </a:cubicBezTo>
                    <a:lnTo>
                      <a:pt x="34877" y="1395"/>
                    </a:lnTo>
                    <a:lnTo>
                      <a:pt x="43247" y="1395"/>
                    </a:lnTo>
                    <a:lnTo>
                      <a:pt x="43247" y="44642"/>
                    </a:lnTo>
                    <a:cubicBezTo>
                      <a:pt x="43247" y="48828"/>
                      <a:pt x="41852" y="51618"/>
                      <a:pt x="40457" y="54408"/>
                    </a:cubicBezTo>
                    <a:cubicBezTo>
                      <a:pt x="39062" y="57198"/>
                      <a:pt x="36272" y="59988"/>
                      <a:pt x="33482" y="61383"/>
                    </a:cubicBezTo>
                    <a:cubicBezTo>
                      <a:pt x="30692" y="62778"/>
                      <a:pt x="26506" y="64173"/>
                      <a:pt x="22321" y="64173"/>
                    </a:cubicBezTo>
                    <a:cubicBezTo>
                      <a:pt x="16741" y="64173"/>
                      <a:pt x="12556" y="62778"/>
                      <a:pt x="8371" y="59988"/>
                    </a:cubicBezTo>
                    <a:cubicBezTo>
                      <a:pt x="4185" y="57198"/>
                      <a:pt x="2790" y="53013"/>
                      <a:pt x="1395" y="48828"/>
                    </a:cubicBezTo>
                    <a:lnTo>
                      <a:pt x="9765" y="48828"/>
                    </a:lnTo>
                    <a:cubicBezTo>
                      <a:pt x="9765" y="51618"/>
                      <a:pt x="11161" y="53013"/>
                      <a:pt x="13951" y="54408"/>
                    </a:cubicBezTo>
                    <a:cubicBezTo>
                      <a:pt x="16741" y="55803"/>
                      <a:pt x="18136" y="55803"/>
                      <a:pt x="22321" y="55803"/>
                    </a:cubicBezTo>
                    <a:cubicBezTo>
                      <a:pt x="26506" y="55803"/>
                      <a:pt x="29297" y="54408"/>
                      <a:pt x="30692" y="53013"/>
                    </a:cubicBezTo>
                    <a:cubicBezTo>
                      <a:pt x="33482" y="50223"/>
                      <a:pt x="33482" y="47432"/>
                      <a:pt x="33482" y="43247"/>
                    </a:cubicBezTo>
                    <a:lnTo>
                      <a:pt x="33482" y="36272"/>
                    </a:lnTo>
                    <a:cubicBezTo>
                      <a:pt x="32087" y="37667"/>
                      <a:pt x="30692" y="40457"/>
                      <a:pt x="27902" y="41852"/>
                    </a:cubicBezTo>
                    <a:cubicBezTo>
                      <a:pt x="25111" y="43247"/>
                      <a:pt x="22321" y="43247"/>
                      <a:pt x="19531" y="43247"/>
                    </a:cubicBezTo>
                    <a:cubicBezTo>
                      <a:pt x="15346" y="43247"/>
                      <a:pt x="12556" y="41852"/>
                      <a:pt x="9765" y="40457"/>
                    </a:cubicBezTo>
                    <a:cubicBezTo>
                      <a:pt x="6975" y="39062"/>
                      <a:pt x="4185" y="36272"/>
                      <a:pt x="2790" y="32087"/>
                    </a:cubicBezTo>
                    <a:cubicBezTo>
                      <a:pt x="1395" y="29297"/>
                      <a:pt x="0" y="25111"/>
                      <a:pt x="0" y="20926"/>
                    </a:cubicBezTo>
                    <a:cubicBezTo>
                      <a:pt x="0" y="16741"/>
                      <a:pt x="1395" y="12556"/>
                      <a:pt x="2790" y="9765"/>
                    </a:cubicBezTo>
                    <a:cubicBezTo>
                      <a:pt x="4185" y="6975"/>
                      <a:pt x="6975" y="4185"/>
                      <a:pt x="9765" y="2790"/>
                    </a:cubicBezTo>
                    <a:cubicBezTo>
                      <a:pt x="12556" y="1395"/>
                      <a:pt x="16741" y="0"/>
                      <a:pt x="19531" y="0"/>
                    </a:cubicBezTo>
                    <a:cubicBezTo>
                      <a:pt x="23716" y="1395"/>
                      <a:pt x="26506" y="1395"/>
                      <a:pt x="29297" y="2790"/>
                    </a:cubicBezTo>
                    <a:close/>
                    <a:moveTo>
                      <a:pt x="33482" y="15346"/>
                    </a:moveTo>
                    <a:cubicBezTo>
                      <a:pt x="32087" y="12556"/>
                      <a:pt x="30692" y="11161"/>
                      <a:pt x="29297" y="9765"/>
                    </a:cubicBezTo>
                    <a:cubicBezTo>
                      <a:pt x="27902" y="8370"/>
                      <a:pt x="25111" y="8370"/>
                      <a:pt x="23716" y="8370"/>
                    </a:cubicBezTo>
                    <a:cubicBezTo>
                      <a:pt x="22321" y="8370"/>
                      <a:pt x="19531" y="8370"/>
                      <a:pt x="18136" y="9765"/>
                    </a:cubicBezTo>
                    <a:cubicBezTo>
                      <a:pt x="16741" y="11161"/>
                      <a:pt x="13951" y="12556"/>
                      <a:pt x="13951" y="13951"/>
                    </a:cubicBezTo>
                    <a:cubicBezTo>
                      <a:pt x="12556" y="16741"/>
                      <a:pt x="12556" y="18136"/>
                      <a:pt x="12556" y="20926"/>
                    </a:cubicBezTo>
                    <a:cubicBezTo>
                      <a:pt x="12556" y="23716"/>
                      <a:pt x="12556" y="26506"/>
                      <a:pt x="13951" y="27902"/>
                    </a:cubicBezTo>
                    <a:cubicBezTo>
                      <a:pt x="15346" y="30692"/>
                      <a:pt x="16741" y="32087"/>
                      <a:pt x="18136" y="33482"/>
                    </a:cubicBezTo>
                    <a:cubicBezTo>
                      <a:pt x="19531" y="34877"/>
                      <a:pt x="22321" y="34877"/>
                      <a:pt x="23716" y="34877"/>
                    </a:cubicBezTo>
                    <a:cubicBezTo>
                      <a:pt x="26506" y="34877"/>
                      <a:pt x="27902" y="34877"/>
                      <a:pt x="29297" y="33482"/>
                    </a:cubicBezTo>
                    <a:cubicBezTo>
                      <a:pt x="30692" y="32087"/>
                      <a:pt x="33482" y="30692"/>
                      <a:pt x="33482" y="27902"/>
                    </a:cubicBezTo>
                    <a:cubicBezTo>
                      <a:pt x="34877" y="25111"/>
                      <a:pt x="34877" y="23716"/>
                      <a:pt x="34877" y="20926"/>
                    </a:cubicBezTo>
                    <a:cubicBezTo>
                      <a:pt x="34877" y="19531"/>
                      <a:pt x="33482" y="16741"/>
                      <a:pt x="33482" y="15346"/>
                    </a:cubicBezTo>
                    <a:close/>
                  </a:path>
                </a:pathLst>
              </a:custGeom>
              <a:solidFill>
                <a:srgbClr val="000000"/>
              </a:solidFill>
              <a:ln w="1394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DECB822-B5EC-250A-DC31-A9031C5585F6}"/>
                  </a:ext>
                </a:extLst>
              </p:cNvPr>
              <p:cNvSpPr/>
              <p:nvPr/>
            </p:nvSpPr>
            <p:spPr>
              <a:xfrm>
                <a:off x="1547347" y="1094918"/>
                <a:ext cx="72543" cy="53012"/>
              </a:xfrm>
              <a:custGeom>
                <a:avLst/>
                <a:gdLst>
                  <a:gd name="connsiteX0" fmla="*/ 72544 w 72543"/>
                  <a:gd name="connsiteY0" fmla="*/ 0 h 53012"/>
                  <a:gd name="connsiteX1" fmla="*/ 57198 w 72543"/>
                  <a:gd name="connsiteY1" fmla="*/ 53013 h 53012"/>
                  <a:gd name="connsiteX2" fmla="*/ 47432 w 72543"/>
                  <a:gd name="connsiteY2" fmla="*/ 53013 h 53012"/>
                  <a:gd name="connsiteX3" fmla="*/ 36272 w 72543"/>
                  <a:gd name="connsiteY3" fmla="*/ 12556 h 53012"/>
                  <a:gd name="connsiteX4" fmla="*/ 25111 w 72543"/>
                  <a:gd name="connsiteY4" fmla="*/ 53013 h 53012"/>
                  <a:gd name="connsiteX5" fmla="*/ 15346 w 72543"/>
                  <a:gd name="connsiteY5" fmla="*/ 53013 h 53012"/>
                  <a:gd name="connsiteX6" fmla="*/ 0 w 72543"/>
                  <a:gd name="connsiteY6" fmla="*/ 0 h 53012"/>
                  <a:gd name="connsiteX7" fmla="*/ 9765 w 72543"/>
                  <a:gd name="connsiteY7" fmla="*/ 0 h 53012"/>
                  <a:gd name="connsiteX8" fmla="*/ 20926 w 72543"/>
                  <a:gd name="connsiteY8" fmla="*/ 43247 h 53012"/>
                  <a:gd name="connsiteX9" fmla="*/ 33482 w 72543"/>
                  <a:gd name="connsiteY9" fmla="*/ 0 h 53012"/>
                  <a:gd name="connsiteX10" fmla="*/ 43247 w 72543"/>
                  <a:gd name="connsiteY10" fmla="*/ 0 h 53012"/>
                  <a:gd name="connsiteX11" fmla="*/ 54408 w 72543"/>
                  <a:gd name="connsiteY11" fmla="*/ 43247 h 53012"/>
                  <a:gd name="connsiteX12" fmla="*/ 65568 w 72543"/>
                  <a:gd name="connsiteY12" fmla="*/ 0 h 53012"/>
                  <a:gd name="connsiteX13" fmla="*/ 72544 w 72543"/>
                  <a:gd name="connsiteY13" fmla="*/ 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43" h="53012">
                    <a:moveTo>
                      <a:pt x="72544" y="0"/>
                    </a:moveTo>
                    <a:lnTo>
                      <a:pt x="57198" y="53013"/>
                    </a:lnTo>
                    <a:lnTo>
                      <a:pt x="47432" y="53013"/>
                    </a:lnTo>
                    <a:lnTo>
                      <a:pt x="36272" y="12556"/>
                    </a:lnTo>
                    <a:lnTo>
                      <a:pt x="25111" y="53013"/>
                    </a:lnTo>
                    <a:lnTo>
                      <a:pt x="15346" y="53013"/>
                    </a:lnTo>
                    <a:lnTo>
                      <a:pt x="0" y="0"/>
                    </a:lnTo>
                    <a:lnTo>
                      <a:pt x="9765" y="0"/>
                    </a:lnTo>
                    <a:lnTo>
                      <a:pt x="20926" y="43247"/>
                    </a:lnTo>
                    <a:lnTo>
                      <a:pt x="33482" y="0"/>
                    </a:lnTo>
                    <a:lnTo>
                      <a:pt x="43247" y="0"/>
                    </a:lnTo>
                    <a:lnTo>
                      <a:pt x="54408" y="43247"/>
                    </a:lnTo>
                    <a:lnTo>
                      <a:pt x="65568" y="0"/>
                    </a:lnTo>
                    <a:lnTo>
                      <a:pt x="72544" y="0"/>
                    </a:lnTo>
                    <a:close/>
                  </a:path>
                </a:pathLst>
              </a:custGeom>
              <a:solidFill>
                <a:srgbClr val="000000"/>
              </a:solidFill>
              <a:ln w="1394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56B6A74-B6BC-59F6-E1BA-E920AFB6BD6D}"/>
                  </a:ext>
                </a:extLst>
              </p:cNvPr>
              <p:cNvSpPr/>
              <p:nvPr/>
            </p:nvSpPr>
            <p:spPr>
              <a:xfrm>
                <a:off x="1628261" y="110747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6 h 41852"/>
                  <a:gd name="connsiteX4" fmla="*/ 11160 w 44642"/>
                  <a:gd name="connsiteY4" fmla="*/ 2790 h 41852"/>
                  <a:gd name="connsiteX5" fmla="*/ 22321 w 44642"/>
                  <a:gd name="connsiteY5" fmla="*/ 0 h 41852"/>
                  <a:gd name="connsiteX6" fmla="*/ 33482 w 44642"/>
                  <a:gd name="connsiteY6" fmla="*/ 2790 h 41852"/>
                  <a:gd name="connsiteX7" fmla="*/ 41852 w 44642"/>
                  <a:gd name="connsiteY7" fmla="*/ 9766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6506 w 44642"/>
                  <a:gd name="connsiteY13" fmla="*/ 32087 h 41852"/>
                  <a:gd name="connsiteX14" fmla="*/ 30692 w 44642"/>
                  <a:gd name="connsiteY14" fmla="*/ 27902 h 41852"/>
                  <a:gd name="connsiteX15" fmla="*/ 32087 w 44642"/>
                  <a:gd name="connsiteY15" fmla="*/ 19531 h 41852"/>
                  <a:gd name="connsiteX16" fmla="*/ 30692 w 44642"/>
                  <a:gd name="connsiteY16" fmla="*/ 11161 h 41852"/>
                  <a:gd name="connsiteX17" fmla="*/ 26506 w 44642"/>
                  <a:gd name="connsiteY17" fmla="*/ 6975 h 41852"/>
                  <a:gd name="connsiteX18" fmla="*/ 20926 w 44642"/>
                  <a:gd name="connsiteY18" fmla="*/ 5580 h 41852"/>
                  <a:gd name="connsiteX19" fmla="*/ 15346 w 44642"/>
                  <a:gd name="connsiteY19" fmla="*/ 6975 h 41852"/>
                  <a:gd name="connsiteX20" fmla="*/ 11160 w 44642"/>
                  <a:gd name="connsiteY20" fmla="*/ 11161 h 41852"/>
                  <a:gd name="connsiteX21" fmla="*/ 9765 w 44642"/>
                  <a:gd name="connsiteY21" fmla="*/ 19531 h 41852"/>
                  <a:gd name="connsiteX22" fmla="*/ 12556 w 44642"/>
                  <a:gd name="connsiteY22" fmla="*/ 30692 h 41852"/>
                  <a:gd name="connsiteX23" fmla="*/ 20926 w 44642"/>
                  <a:gd name="connsiteY23" fmla="*/ 34877 h 41852"/>
                  <a:gd name="connsiteX24" fmla="*/ 26506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7"/>
                      <a:pt x="0" y="25111"/>
                      <a:pt x="0" y="20926"/>
                    </a:cubicBezTo>
                    <a:cubicBezTo>
                      <a:pt x="0" y="16741"/>
                      <a:pt x="1395" y="12556"/>
                      <a:pt x="2790" y="9766"/>
                    </a:cubicBezTo>
                    <a:cubicBezTo>
                      <a:pt x="4185" y="6975"/>
                      <a:pt x="6975" y="4185"/>
                      <a:pt x="11160" y="2790"/>
                    </a:cubicBezTo>
                    <a:cubicBezTo>
                      <a:pt x="13951" y="1395"/>
                      <a:pt x="18136" y="0"/>
                      <a:pt x="22321" y="0"/>
                    </a:cubicBezTo>
                    <a:cubicBezTo>
                      <a:pt x="26506" y="0"/>
                      <a:pt x="29296" y="1395"/>
                      <a:pt x="33482" y="2790"/>
                    </a:cubicBezTo>
                    <a:cubicBezTo>
                      <a:pt x="37667" y="4185"/>
                      <a:pt x="39062" y="6975"/>
                      <a:pt x="41852" y="9766"/>
                    </a:cubicBezTo>
                    <a:cubicBezTo>
                      <a:pt x="43247" y="12556"/>
                      <a:pt x="44642" y="16741"/>
                      <a:pt x="44642" y="20926"/>
                    </a:cubicBezTo>
                    <a:cubicBezTo>
                      <a:pt x="44642" y="25111"/>
                      <a:pt x="43247" y="29297"/>
                      <a:pt x="41852" y="32087"/>
                    </a:cubicBezTo>
                    <a:cubicBezTo>
                      <a:pt x="40457" y="34877"/>
                      <a:pt x="37667" y="37667"/>
                      <a:pt x="33482" y="39062"/>
                    </a:cubicBezTo>
                    <a:cubicBezTo>
                      <a:pt x="30692" y="40457"/>
                      <a:pt x="26506" y="41852"/>
                      <a:pt x="22321" y="41852"/>
                    </a:cubicBezTo>
                    <a:cubicBezTo>
                      <a:pt x="16741" y="41852"/>
                      <a:pt x="12556" y="40457"/>
                      <a:pt x="9765" y="39062"/>
                    </a:cubicBezTo>
                    <a:close/>
                    <a:moveTo>
                      <a:pt x="26506" y="32087"/>
                    </a:moveTo>
                    <a:cubicBezTo>
                      <a:pt x="27902" y="30692"/>
                      <a:pt x="30692" y="29297"/>
                      <a:pt x="30692" y="27902"/>
                    </a:cubicBezTo>
                    <a:cubicBezTo>
                      <a:pt x="32087" y="25111"/>
                      <a:pt x="32087" y="23716"/>
                      <a:pt x="32087" y="19531"/>
                    </a:cubicBezTo>
                    <a:cubicBezTo>
                      <a:pt x="32087" y="16741"/>
                      <a:pt x="32087" y="13951"/>
                      <a:pt x="30692" y="11161"/>
                    </a:cubicBezTo>
                    <a:cubicBezTo>
                      <a:pt x="29296" y="8370"/>
                      <a:pt x="27902" y="6975"/>
                      <a:pt x="26506" y="6975"/>
                    </a:cubicBezTo>
                    <a:cubicBezTo>
                      <a:pt x="25111" y="5580"/>
                      <a:pt x="22321" y="5580"/>
                      <a:pt x="20926" y="5580"/>
                    </a:cubicBezTo>
                    <a:cubicBezTo>
                      <a:pt x="19531" y="5580"/>
                      <a:pt x="16741" y="5580"/>
                      <a:pt x="15346" y="6975"/>
                    </a:cubicBezTo>
                    <a:cubicBezTo>
                      <a:pt x="13951" y="8370"/>
                      <a:pt x="12556" y="9766"/>
                      <a:pt x="11160" y="11161"/>
                    </a:cubicBezTo>
                    <a:cubicBezTo>
                      <a:pt x="9765" y="13951"/>
                      <a:pt x="9765" y="15346"/>
                      <a:pt x="9765" y="19531"/>
                    </a:cubicBezTo>
                    <a:cubicBezTo>
                      <a:pt x="9765" y="23716"/>
                      <a:pt x="11160" y="27902"/>
                      <a:pt x="12556" y="30692"/>
                    </a:cubicBezTo>
                    <a:cubicBezTo>
                      <a:pt x="15346" y="33482"/>
                      <a:pt x="18136" y="34877"/>
                      <a:pt x="20926" y="34877"/>
                    </a:cubicBezTo>
                    <a:cubicBezTo>
                      <a:pt x="22321" y="33482"/>
                      <a:pt x="25111" y="33482"/>
                      <a:pt x="26506" y="32087"/>
                    </a:cubicBezTo>
                    <a:close/>
                  </a:path>
                </a:pathLst>
              </a:custGeom>
              <a:solidFill>
                <a:srgbClr val="000000"/>
              </a:solidFill>
              <a:ln w="1394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5C9EFC1-1A4C-F607-6120-86F5F9726C03}"/>
                  </a:ext>
                </a:extLst>
              </p:cNvPr>
              <p:cNvSpPr/>
              <p:nvPr/>
            </p:nvSpPr>
            <p:spPr>
              <a:xfrm>
                <a:off x="1681274" y="1104684"/>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1 w 69753"/>
                  <a:gd name="connsiteY16" fmla="*/ 19531 h 43247"/>
                  <a:gd name="connsiteX17" fmla="*/ 8371 w 69753"/>
                  <a:gd name="connsiteY17" fmla="*/ 43247 h 43247"/>
                  <a:gd name="connsiteX18" fmla="*/ 0 w 69753"/>
                  <a:gd name="connsiteY18" fmla="*/ 43247 h 43247"/>
                  <a:gd name="connsiteX19" fmla="*/ 0 w 69753"/>
                  <a:gd name="connsiteY19" fmla="*/ 1395 h 43247"/>
                  <a:gd name="connsiteX20" fmla="*/ 8371 w 69753"/>
                  <a:gd name="connsiteY20" fmla="*/ 1395 h 43247"/>
                  <a:gd name="connsiteX21" fmla="*/ 8371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4"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7433" y="8370"/>
                      <a:pt x="44643"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7" y="9765"/>
                      <a:pt x="23716" y="8370"/>
                      <a:pt x="19531" y="8370"/>
                    </a:cubicBezTo>
                    <a:cubicBezTo>
                      <a:pt x="15346"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8" y="0"/>
                      <a:pt x="48828" y="0"/>
                    </a:cubicBezTo>
                    <a:cubicBezTo>
                      <a:pt x="55803" y="0"/>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DA3CDAD-4107-68B9-D689-7057F2CEB525}"/>
                  </a:ext>
                </a:extLst>
              </p:cNvPr>
              <p:cNvSpPr/>
              <p:nvPr/>
            </p:nvSpPr>
            <p:spPr>
              <a:xfrm>
                <a:off x="1763583" y="1107474"/>
                <a:ext cx="41852" cy="41852"/>
              </a:xfrm>
              <a:custGeom>
                <a:avLst/>
                <a:gdLst>
                  <a:gd name="connsiteX0" fmla="*/ 40457 w 41852"/>
                  <a:gd name="connsiteY0" fmla="*/ 22321 h 41852"/>
                  <a:gd name="connsiteX1" fmla="*/ 8370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6 w 41852"/>
                  <a:gd name="connsiteY19" fmla="*/ 6975 h 41852"/>
                  <a:gd name="connsiteX20" fmla="*/ 20926 w 41852"/>
                  <a:gd name="connsiteY20" fmla="*/ 4185 h 41852"/>
                  <a:gd name="connsiteX21" fmla="*/ 12556 w 41852"/>
                  <a:gd name="connsiteY21" fmla="*/ 6975 h 41852"/>
                  <a:gd name="connsiteX22" fmla="*/ 8370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0" y="22321"/>
                    </a:lnTo>
                    <a:cubicBezTo>
                      <a:pt x="8370" y="25111"/>
                      <a:pt x="9765" y="27902"/>
                      <a:pt x="12556" y="30692"/>
                    </a:cubicBezTo>
                    <a:cubicBezTo>
                      <a:pt x="15346" y="32087"/>
                      <a:pt x="18136" y="33482"/>
                      <a:pt x="20926" y="33482"/>
                    </a:cubicBezTo>
                    <a:cubicBezTo>
                      <a:pt x="25111" y="33482"/>
                      <a:pt x="29296"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1852" y="19531"/>
                      <a:pt x="40457" y="20926"/>
                      <a:pt x="40457" y="22321"/>
                    </a:cubicBezTo>
                    <a:close/>
                    <a:moveTo>
                      <a:pt x="32087" y="15346"/>
                    </a:moveTo>
                    <a:cubicBezTo>
                      <a:pt x="32087" y="12556"/>
                      <a:pt x="30692" y="9766"/>
                      <a:pt x="29296" y="6975"/>
                    </a:cubicBezTo>
                    <a:cubicBezTo>
                      <a:pt x="26506" y="5580"/>
                      <a:pt x="23716" y="4185"/>
                      <a:pt x="20926" y="4185"/>
                    </a:cubicBezTo>
                    <a:cubicBezTo>
                      <a:pt x="18136" y="4185"/>
                      <a:pt x="15346" y="5580"/>
                      <a:pt x="12556" y="6975"/>
                    </a:cubicBezTo>
                    <a:cubicBezTo>
                      <a:pt x="9765" y="8370"/>
                      <a:pt x="9765" y="11161"/>
                      <a:pt x="8370"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56AF43-8738-8E6D-AA4D-0AE62B40B3AD}"/>
                  </a:ext>
                </a:extLst>
              </p:cNvPr>
              <p:cNvSpPr/>
              <p:nvPr/>
            </p:nvSpPr>
            <p:spPr>
              <a:xfrm>
                <a:off x="1816596" y="1104684"/>
                <a:ext cx="39061" cy="43247"/>
              </a:xfrm>
              <a:custGeom>
                <a:avLst/>
                <a:gdLst>
                  <a:gd name="connsiteX0" fmla="*/ 30692 w 39061"/>
                  <a:gd name="connsiteY0" fmla="*/ 2790 h 43247"/>
                  <a:gd name="connsiteX1" fmla="*/ 36272 w 39061"/>
                  <a:gd name="connsiteY1" fmla="*/ 8370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0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8AB5AA3-11AF-D6C0-99F4-54A5FF97E650}"/>
                  </a:ext>
                </a:extLst>
              </p:cNvPr>
              <p:cNvSpPr/>
              <p:nvPr/>
            </p:nvSpPr>
            <p:spPr>
              <a:xfrm>
                <a:off x="1893325" y="1089338"/>
                <a:ext cx="11160" cy="58593"/>
              </a:xfrm>
              <a:custGeom>
                <a:avLst/>
                <a:gdLst>
                  <a:gd name="connsiteX0" fmla="*/ 1395 w 11160"/>
                  <a:gd name="connsiteY0" fmla="*/ 9765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5 h 58593"/>
                  <a:gd name="connsiteX7" fmla="*/ 5580 w 11160"/>
                  <a:gd name="connsiteY7" fmla="*/ 11161 h 58593"/>
                  <a:gd name="connsiteX8" fmla="*/ 1395 w 11160"/>
                  <a:gd name="connsiteY8" fmla="*/ 9765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1161"/>
                      <a:pt x="2790" y="9765"/>
                      <a:pt x="1395" y="9765"/>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253CF66-F452-9C5F-5A0A-B6ED2A2142F8}"/>
                  </a:ext>
                </a:extLst>
              </p:cNvPr>
              <p:cNvSpPr/>
              <p:nvPr/>
            </p:nvSpPr>
            <p:spPr>
              <a:xfrm>
                <a:off x="1917042" y="1104684"/>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1054662-14E8-4F68-DD40-82D739C468CB}"/>
                  </a:ext>
                </a:extLst>
              </p:cNvPr>
              <p:cNvSpPr/>
              <p:nvPr/>
            </p:nvSpPr>
            <p:spPr>
              <a:xfrm>
                <a:off x="1547347" y="1186993"/>
                <a:ext cx="53012" cy="55803"/>
              </a:xfrm>
              <a:custGeom>
                <a:avLst/>
                <a:gdLst>
                  <a:gd name="connsiteX0" fmla="*/ 4185 w 53012"/>
                  <a:gd name="connsiteY0" fmla="*/ 12556 h 55803"/>
                  <a:gd name="connsiteX1" fmla="*/ 13951 w 53012"/>
                  <a:gd name="connsiteY1" fmla="*/ 2790 h 55803"/>
                  <a:gd name="connsiteX2" fmla="*/ 27902 w 53012"/>
                  <a:gd name="connsiteY2" fmla="*/ 0 h 55803"/>
                  <a:gd name="connsiteX3" fmla="*/ 43247 w 53012"/>
                  <a:gd name="connsiteY3" fmla="*/ 4185 h 55803"/>
                  <a:gd name="connsiteX4" fmla="*/ 53013 w 53012"/>
                  <a:gd name="connsiteY4" fmla="*/ 15346 h 55803"/>
                  <a:gd name="connsiteX5" fmla="*/ 43247 w 53012"/>
                  <a:gd name="connsiteY5" fmla="*/ 15346 h 55803"/>
                  <a:gd name="connsiteX6" fmla="*/ 37667 w 53012"/>
                  <a:gd name="connsiteY6" fmla="*/ 9765 h 55803"/>
                  <a:gd name="connsiteX7" fmla="*/ 29297 w 53012"/>
                  <a:gd name="connsiteY7" fmla="*/ 8370 h 55803"/>
                  <a:gd name="connsiteX8" fmla="*/ 19531 w 53012"/>
                  <a:gd name="connsiteY8" fmla="*/ 11161 h 55803"/>
                  <a:gd name="connsiteX9" fmla="*/ 12556 w 53012"/>
                  <a:gd name="connsiteY9" fmla="*/ 18136 h 55803"/>
                  <a:gd name="connsiteX10" fmla="*/ 9765 w 53012"/>
                  <a:gd name="connsiteY10" fmla="*/ 27902 h 55803"/>
                  <a:gd name="connsiteX11" fmla="*/ 12556 w 53012"/>
                  <a:gd name="connsiteY11" fmla="*/ 37667 h 55803"/>
                  <a:gd name="connsiteX12" fmla="*/ 19531 w 53012"/>
                  <a:gd name="connsiteY12" fmla="*/ 44642 h 55803"/>
                  <a:gd name="connsiteX13" fmla="*/ 29297 w 53012"/>
                  <a:gd name="connsiteY13" fmla="*/ 47432 h 55803"/>
                  <a:gd name="connsiteX14" fmla="*/ 37667 w 53012"/>
                  <a:gd name="connsiteY14" fmla="*/ 46038 h 55803"/>
                  <a:gd name="connsiteX15" fmla="*/ 43247 w 53012"/>
                  <a:gd name="connsiteY15" fmla="*/ 40457 h 55803"/>
                  <a:gd name="connsiteX16" fmla="*/ 53013 w 53012"/>
                  <a:gd name="connsiteY16" fmla="*/ 40457 h 55803"/>
                  <a:gd name="connsiteX17" fmla="*/ 43247 w 53012"/>
                  <a:gd name="connsiteY17" fmla="*/ 51618 h 55803"/>
                  <a:gd name="connsiteX18" fmla="*/ 27902 w 53012"/>
                  <a:gd name="connsiteY18" fmla="*/ 55803 h 55803"/>
                  <a:gd name="connsiteX19" fmla="*/ 13951 w 53012"/>
                  <a:gd name="connsiteY19" fmla="*/ 53013 h 55803"/>
                  <a:gd name="connsiteX20" fmla="*/ 4185 w 53012"/>
                  <a:gd name="connsiteY20" fmla="*/ 43247 h 55803"/>
                  <a:gd name="connsiteX21" fmla="*/ 0 w 53012"/>
                  <a:gd name="connsiteY21" fmla="*/ 29296 h 55803"/>
                  <a:gd name="connsiteX22" fmla="*/ 4185 w 53012"/>
                  <a:gd name="connsiteY22" fmla="*/ 12556 h 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2" h="55803">
                    <a:moveTo>
                      <a:pt x="4185" y="12556"/>
                    </a:moveTo>
                    <a:cubicBezTo>
                      <a:pt x="6975" y="8370"/>
                      <a:pt x="9765" y="5580"/>
                      <a:pt x="13951" y="2790"/>
                    </a:cubicBezTo>
                    <a:cubicBezTo>
                      <a:pt x="18136" y="0"/>
                      <a:pt x="22321" y="0"/>
                      <a:pt x="27902" y="0"/>
                    </a:cubicBezTo>
                    <a:cubicBezTo>
                      <a:pt x="33482" y="0"/>
                      <a:pt x="39062" y="1395"/>
                      <a:pt x="43247" y="4185"/>
                    </a:cubicBezTo>
                    <a:cubicBezTo>
                      <a:pt x="47432" y="6975"/>
                      <a:pt x="50223" y="11161"/>
                      <a:pt x="53013" y="15346"/>
                    </a:cubicBezTo>
                    <a:lnTo>
                      <a:pt x="43247" y="15346"/>
                    </a:lnTo>
                    <a:cubicBezTo>
                      <a:pt x="41852" y="12556"/>
                      <a:pt x="40457" y="9765"/>
                      <a:pt x="37667" y="9765"/>
                    </a:cubicBezTo>
                    <a:cubicBezTo>
                      <a:pt x="34877" y="8370"/>
                      <a:pt x="32087" y="8370"/>
                      <a:pt x="29297" y="8370"/>
                    </a:cubicBezTo>
                    <a:cubicBezTo>
                      <a:pt x="25111" y="8370"/>
                      <a:pt x="22321" y="9765"/>
                      <a:pt x="19531" y="11161"/>
                    </a:cubicBezTo>
                    <a:cubicBezTo>
                      <a:pt x="16741" y="12556"/>
                      <a:pt x="13951" y="15346"/>
                      <a:pt x="12556" y="18136"/>
                    </a:cubicBezTo>
                    <a:cubicBezTo>
                      <a:pt x="11161" y="20926"/>
                      <a:pt x="9765" y="25111"/>
                      <a:pt x="9765" y="27902"/>
                    </a:cubicBezTo>
                    <a:cubicBezTo>
                      <a:pt x="9765" y="32087"/>
                      <a:pt x="11161" y="34877"/>
                      <a:pt x="12556" y="37667"/>
                    </a:cubicBezTo>
                    <a:cubicBezTo>
                      <a:pt x="13951" y="40457"/>
                      <a:pt x="16741" y="43247"/>
                      <a:pt x="19531" y="44642"/>
                    </a:cubicBezTo>
                    <a:cubicBezTo>
                      <a:pt x="22321" y="46038"/>
                      <a:pt x="25111" y="47432"/>
                      <a:pt x="29297" y="47432"/>
                    </a:cubicBezTo>
                    <a:cubicBezTo>
                      <a:pt x="32087" y="47432"/>
                      <a:pt x="34877" y="47432"/>
                      <a:pt x="37667" y="46038"/>
                    </a:cubicBezTo>
                    <a:cubicBezTo>
                      <a:pt x="40457" y="44642"/>
                      <a:pt x="41852" y="43247"/>
                      <a:pt x="43247" y="40457"/>
                    </a:cubicBezTo>
                    <a:lnTo>
                      <a:pt x="53013" y="40457"/>
                    </a:lnTo>
                    <a:cubicBezTo>
                      <a:pt x="51618" y="46038"/>
                      <a:pt x="47432" y="48828"/>
                      <a:pt x="43247" y="51618"/>
                    </a:cubicBezTo>
                    <a:cubicBezTo>
                      <a:pt x="39062" y="54408"/>
                      <a:pt x="33482" y="55803"/>
                      <a:pt x="27902" y="55803"/>
                    </a:cubicBezTo>
                    <a:cubicBezTo>
                      <a:pt x="22321" y="55803"/>
                      <a:pt x="18136" y="54408"/>
                      <a:pt x="13951" y="53013"/>
                    </a:cubicBezTo>
                    <a:cubicBezTo>
                      <a:pt x="9765" y="50223"/>
                      <a:pt x="6975" y="47432"/>
                      <a:pt x="4185" y="43247"/>
                    </a:cubicBezTo>
                    <a:cubicBezTo>
                      <a:pt x="1395" y="39062"/>
                      <a:pt x="0" y="34877"/>
                      <a:pt x="0" y="29296"/>
                    </a:cubicBezTo>
                    <a:cubicBezTo>
                      <a:pt x="0" y="20926"/>
                      <a:pt x="1395" y="16741"/>
                      <a:pt x="4185" y="12556"/>
                    </a:cubicBezTo>
                    <a:close/>
                  </a:path>
                </a:pathLst>
              </a:custGeom>
              <a:solidFill>
                <a:srgbClr val="000000"/>
              </a:solidFill>
              <a:ln w="1394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F38AF11-2843-5C24-4BA0-6DC7969E6D99}"/>
                  </a:ext>
                </a:extLst>
              </p:cNvPr>
              <p:cNvSpPr/>
              <p:nvPr/>
            </p:nvSpPr>
            <p:spPr>
              <a:xfrm>
                <a:off x="1611520" y="1198154"/>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6506 w 44642"/>
                  <a:gd name="connsiteY13" fmla="*/ 33482 h 41852"/>
                  <a:gd name="connsiteX14" fmla="*/ 30692 w 44642"/>
                  <a:gd name="connsiteY14" fmla="*/ 29296 h 41852"/>
                  <a:gd name="connsiteX15" fmla="*/ 32087 w 44642"/>
                  <a:gd name="connsiteY15" fmla="*/ 20926 h 41852"/>
                  <a:gd name="connsiteX16" fmla="*/ 30692 w 44642"/>
                  <a:gd name="connsiteY16" fmla="*/ 12556 h 41852"/>
                  <a:gd name="connsiteX17" fmla="*/ 26506 w 44642"/>
                  <a:gd name="connsiteY17" fmla="*/ 8370 h 41852"/>
                  <a:gd name="connsiteX18" fmla="*/ 20926 w 44642"/>
                  <a:gd name="connsiteY18" fmla="*/ 6975 h 41852"/>
                  <a:gd name="connsiteX19" fmla="*/ 15346 w 44642"/>
                  <a:gd name="connsiteY19" fmla="*/ 8370 h 41852"/>
                  <a:gd name="connsiteX20" fmla="*/ 11161 w 44642"/>
                  <a:gd name="connsiteY20" fmla="*/ 12556 h 41852"/>
                  <a:gd name="connsiteX21" fmla="*/ 9766 w 44642"/>
                  <a:gd name="connsiteY21" fmla="*/ 20926 h 41852"/>
                  <a:gd name="connsiteX22" fmla="*/ 12556 w 44642"/>
                  <a:gd name="connsiteY22" fmla="*/ 32087 h 41852"/>
                  <a:gd name="connsiteX23" fmla="*/ 20926 w 44642"/>
                  <a:gd name="connsiteY23" fmla="*/ 36272 h 41852"/>
                  <a:gd name="connsiteX24" fmla="*/ 26506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3951" y="1395"/>
                      <a:pt x="18136" y="0"/>
                      <a:pt x="22321" y="0"/>
                    </a:cubicBezTo>
                    <a:cubicBezTo>
                      <a:pt x="26506"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6" y="41852"/>
                      <a:pt x="22321" y="41852"/>
                    </a:cubicBezTo>
                    <a:cubicBezTo>
                      <a:pt x="16741" y="41852"/>
                      <a:pt x="12556" y="41852"/>
                      <a:pt x="9766" y="39062"/>
                    </a:cubicBezTo>
                    <a:close/>
                    <a:moveTo>
                      <a:pt x="26506" y="33482"/>
                    </a:moveTo>
                    <a:cubicBezTo>
                      <a:pt x="27901" y="32087"/>
                      <a:pt x="30692" y="30692"/>
                      <a:pt x="30692" y="29296"/>
                    </a:cubicBezTo>
                    <a:cubicBezTo>
                      <a:pt x="32087" y="26506"/>
                      <a:pt x="32087" y="25111"/>
                      <a:pt x="32087" y="20926"/>
                    </a:cubicBezTo>
                    <a:cubicBezTo>
                      <a:pt x="32087" y="18136"/>
                      <a:pt x="32087" y="15346"/>
                      <a:pt x="30692" y="12556"/>
                    </a:cubicBezTo>
                    <a:cubicBezTo>
                      <a:pt x="29297" y="9765"/>
                      <a:pt x="27901" y="8370"/>
                      <a:pt x="26506" y="8370"/>
                    </a:cubicBezTo>
                    <a:cubicBezTo>
                      <a:pt x="25111" y="6975"/>
                      <a:pt x="22321" y="6975"/>
                      <a:pt x="20926" y="6975"/>
                    </a:cubicBezTo>
                    <a:cubicBezTo>
                      <a:pt x="19531" y="6975"/>
                      <a:pt x="16741" y="6975"/>
                      <a:pt x="15346" y="8370"/>
                    </a:cubicBezTo>
                    <a:cubicBezTo>
                      <a:pt x="13951" y="9765"/>
                      <a:pt x="12556" y="11160"/>
                      <a:pt x="11161" y="12556"/>
                    </a:cubicBezTo>
                    <a:cubicBezTo>
                      <a:pt x="9766" y="15346"/>
                      <a:pt x="9766" y="16741"/>
                      <a:pt x="9766" y="20926"/>
                    </a:cubicBezTo>
                    <a:cubicBezTo>
                      <a:pt x="9766" y="25111"/>
                      <a:pt x="11161" y="29296"/>
                      <a:pt x="12556" y="32087"/>
                    </a:cubicBezTo>
                    <a:cubicBezTo>
                      <a:pt x="13951" y="34877"/>
                      <a:pt x="18136" y="36272"/>
                      <a:pt x="20926" y="36272"/>
                    </a:cubicBezTo>
                    <a:cubicBezTo>
                      <a:pt x="22321" y="34877"/>
                      <a:pt x="23716" y="33482"/>
                      <a:pt x="26506" y="33482"/>
                    </a:cubicBezTo>
                    <a:close/>
                  </a:path>
                </a:pathLst>
              </a:custGeom>
              <a:solidFill>
                <a:srgbClr val="000000"/>
              </a:solidFill>
              <a:ln w="139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B03265-5EE8-FEB8-C259-623F3737F7EE}"/>
                  </a:ext>
                </a:extLst>
              </p:cNvPr>
              <p:cNvSpPr/>
              <p:nvPr/>
            </p:nvSpPr>
            <p:spPr>
              <a:xfrm>
                <a:off x="1665928" y="1196759"/>
                <a:ext cx="39062" cy="43247"/>
              </a:xfrm>
              <a:custGeom>
                <a:avLst/>
                <a:gdLst>
                  <a:gd name="connsiteX0" fmla="*/ 30692 w 39062"/>
                  <a:gd name="connsiteY0" fmla="*/ 2790 h 43247"/>
                  <a:gd name="connsiteX1" fmla="*/ 36272 w 39062"/>
                  <a:gd name="connsiteY1" fmla="*/ 8371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1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6741" y="8371"/>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DA8932D-02D6-D751-A861-6116AB14A59B}"/>
                  </a:ext>
                </a:extLst>
              </p:cNvPr>
              <p:cNvSpPr/>
              <p:nvPr/>
            </p:nvSpPr>
            <p:spPr>
              <a:xfrm>
                <a:off x="1714756" y="1193969"/>
                <a:ext cx="32086" cy="45688"/>
              </a:xfrm>
              <a:custGeom>
                <a:avLst/>
                <a:gdLst>
                  <a:gd name="connsiteX0" fmla="*/ 11161 w 32086"/>
                  <a:gd name="connsiteY0" fmla="*/ 44642 h 45688"/>
                  <a:gd name="connsiteX1" fmla="*/ 5580 w 32086"/>
                  <a:gd name="connsiteY1" fmla="*/ 39062 h 45688"/>
                  <a:gd name="connsiteX2" fmla="*/ 2790 w 32086"/>
                  <a:gd name="connsiteY2" fmla="*/ 32087 h 45688"/>
                  <a:gd name="connsiteX3" fmla="*/ 11161 w 32086"/>
                  <a:gd name="connsiteY3" fmla="*/ 32087 h 45688"/>
                  <a:gd name="connsiteX4" fmla="*/ 13951 w 32086"/>
                  <a:gd name="connsiteY4" fmla="*/ 36272 h 45688"/>
                  <a:gd name="connsiteX5" fmla="*/ 19531 w 32086"/>
                  <a:gd name="connsiteY5" fmla="*/ 37667 h 45688"/>
                  <a:gd name="connsiteX6" fmla="*/ 25111 w 32086"/>
                  <a:gd name="connsiteY6" fmla="*/ 36272 h 45688"/>
                  <a:gd name="connsiteX7" fmla="*/ 26506 w 32086"/>
                  <a:gd name="connsiteY7" fmla="*/ 32087 h 45688"/>
                  <a:gd name="connsiteX8" fmla="*/ 23716 w 32086"/>
                  <a:gd name="connsiteY8" fmla="*/ 27902 h 45688"/>
                  <a:gd name="connsiteX9" fmla="*/ 16741 w 32086"/>
                  <a:gd name="connsiteY9" fmla="*/ 25111 h 45688"/>
                  <a:gd name="connsiteX10" fmla="*/ 8370 w 32086"/>
                  <a:gd name="connsiteY10" fmla="*/ 22321 h 45688"/>
                  <a:gd name="connsiteX11" fmla="*/ 2790 w 32086"/>
                  <a:gd name="connsiteY11" fmla="*/ 18136 h 45688"/>
                  <a:gd name="connsiteX12" fmla="*/ 0 w 32086"/>
                  <a:gd name="connsiteY12" fmla="*/ 11161 h 45688"/>
                  <a:gd name="connsiteX13" fmla="*/ 1395 w 32086"/>
                  <a:gd name="connsiteY13" fmla="*/ 5580 h 45688"/>
                  <a:gd name="connsiteX14" fmla="*/ 6975 w 32086"/>
                  <a:gd name="connsiteY14" fmla="*/ 1395 h 45688"/>
                  <a:gd name="connsiteX15" fmla="*/ 15346 w 32086"/>
                  <a:gd name="connsiteY15" fmla="*/ 0 h 45688"/>
                  <a:gd name="connsiteX16" fmla="*/ 26506 w 32086"/>
                  <a:gd name="connsiteY16" fmla="*/ 4185 h 45688"/>
                  <a:gd name="connsiteX17" fmla="*/ 30692 w 32086"/>
                  <a:gd name="connsiteY17" fmla="*/ 13951 h 45688"/>
                  <a:gd name="connsiteX18" fmla="*/ 22321 w 32086"/>
                  <a:gd name="connsiteY18" fmla="*/ 13951 h 45688"/>
                  <a:gd name="connsiteX19" fmla="*/ 19531 w 32086"/>
                  <a:gd name="connsiteY19" fmla="*/ 9765 h 45688"/>
                  <a:gd name="connsiteX20" fmla="*/ 13951 w 32086"/>
                  <a:gd name="connsiteY20" fmla="*/ 8370 h 45688"/>
                  <a:gd name="connsiteX21" fmla="*/ 8370 w 32086"/>
                  <a:gd name="connsiteY21" fmla="*/ 9765 h 45688"/>
                  <a:gd name="connsiteX22" fmla="*/ 6975 w 32086"/>
                  <a:gd name="connsiteY22" fmla="*/ 12556 h 45688"/>
                  <a:gd name="connsiteX23" fmla="*/ 8370 w 32086"/>
                  <a:gd name="connsiteY23" fmla="*/ 15346 h 45688"/>
                  <a:gd name="connsiteX24" fmla="*/ 11161 w 32086"/>
                  <a:gd name="connsiteY24" fmla="*/ 16741 h 45688"/>
                  <a:gd name="connsiteX25" fmla="*/ 16741 w 32086"/>
                  <a:gd name="connsiteY25" fmla="*/ 18136 h 45688"/>
                  <a:gd name="connsiteX26" fmla="*/ 23716 w 32086"/>
                  <a:gd name="connsiteY26" fmla="*/ 20926 h 45688"/>
                  <a:gd name="connsiteX27" fmla="*/ 29296 w 32086"/>
                  <a:gd name="connsiteY27" fmla="*/ 25111 h 45688"/>
                  <a:gd name="connsiteX28" fmla="*/ 32087 w 32086"/>
                  <a:gd name="connsiteY28" fmla="*/ 32087 h 45688"/>
                  <a:gd name="connsiteX29" fmla="*/ 30692 w 32086"/>
                  <a:gd name="connsiteY29" fmla="*/ 39062 h 45688"/>
                  <a:gd name="connsiteX30" fmla="*/ 25111 w 32086"/>
                  <a:gd name="connsiteY30" fmla="*/ 43247 h 45688"/>
                  <a:gd name="connsiteX31" fmla="*/ 16741 w 32086"/>
                  <a:gd name="connsiteY31" fmla="*/ 44642 h 45688"/>
                  <a:gd name="connsiteX32" fmla="*/ 11161 w 32086"/>
                  <a:gd name="connsiteY32" fmla="*/ 44642 h 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86" h="45688">
                    <a:moveTo>
                      <a:pt x="11161" y="44642"/>
                    </a:moveTo>
                    <a:cubicBezTo>
                      <a:pt x="8370" y="43247"/>
                      <a:pt x="6975" y="41852"/>
                      <a:pt x="5580" y="39062"/>
                    </a:cubicBezTo>
                    <a:cubicBezTo>
                      <a:pt x="4185" y="37667"/>
                      <a:pt x="2790" y="34877"/>
                      <a:pt x="2790" y="32087"/>
                    </a:cubicBezTo>
                    <a:lnTo>
                      <a:pt x="11161" y="32087"/>
                    </a:lnTo>
                    <a:cubicBezTo>
                      <a:pt x="11161" y="33482"/>
                      <a:pt x="12556" y="34877"/>
                      <a:pt x="13951" y="36272"/>
                    </a:cubicBezTo>
                    <a:cubicBezTo>
                      <a:pt x="15346" y="37667"/>
                      <a:pt x="18136" y="37667"/>
                      <a:pt x="19531" y="37667"/>
                    </a:cubicBezTo>
                    <a:cubicBezTo>
                      <a:pt x="22321" y="37667"/>
                      <a:pt x="23716" y="37667"/>
                      <a:pt x="25111" y="36272"/>
                    </a:cubicBezTo>
                    <a:cubicBezTo>
                      <a:pt x="26506" y="34877"/>
                      <a:pt x="26506" y="33482"/>
                      <a:pt x="26506" y="32087"/>
                    </a:cubicBezTo>
                    <a:cubicBezTo>
                      <a:pt x="26506" y="30692"/>
                      <a:pt x="25111" y="29296"/>
                      <a:pt x="23716" y="27902"/>
                    </a:cubicBezTo>
                    <a:cubicBezTo>
                      <a:pt x="22321" y="26506"/>
                      <a:pt x="19531" y="26506"/>
                      <a:pt x="16741" y="25111"/>
                    </a:cubicBezTo>
                    <a:cubicBezTo>
                      <a:pt x="13951" y="23716"/>
                      <a:pt x="11161" y="23716"/>
                      <a:pt x="8370" y="22321"/>
                    </a:cubicBezTo>
                    <a:cubicBezTo>
                      <a:pt x="6975" y="20926"/>
                      <a:pt x="4185" y="20926"/>
                      <a:pt x="2790" y="18136"/>
                    </a:cubicBezTo>
                    <a:cubicBezTo>
                      <a:pt x="1395" y="16741"/>
                      <a:pt x="0" y="13951"/>
                      <a:pt x="0" y="11161"/>
                    </a:cubicBezTo>
                    <a:cubicBezTo>
                      <a:pt x="0" y="8370"/>
                      <a:pt x="0" y="6975"/>
                      <a:pt x="1395" y="5580"/>
                    </a:cubicBezTo>
                    <a:cubicBezTo>
                      <a:pt x="2790" y="4185"/>
                      <a:pt x="4185" y="2790"/>
                      <a:pt x="6975" y="1395"/>
                    </a:cubicBezTo>
                    <a:cubicBezTo>
                      <a:pt x="9765" y="0"/>
                      <a:pt x="12556" y="0"/>
                      <a:pt x="15346" y="0"/>
                    </a:cubicBezTo>
                    <a:cubicBezTo>
                      <a:pt x="19531" y="0"/>
                      <a:pt x="23716" y="1395"/>
                      <a:pt x="26506" y="4185"/>
                    </a:cubicBezTo>
                    <a:cubicBezTo>
                      <a:pt x="29296" y="6975"/>
                      <a:pt x="30692" y="9765"/>
                      <a:pt x="30692" y="13951"/>
                    </a:cubicBezTo>
                    <a:lnTo>
                      <a:pt x="22321" y="13951"/>
                    </a:lnTo>
                    <a:cubicBezTo>
                      <a:pt x="22321" y="12556"/>
                      <a:pt x="20926" y="11161"/>
                      <a:pt x="19531" y="9765"/>
                    </a:cubicBezTo>
                    <a:cubicBezTo>
                      <a:pt x="18136" y="8370"/>
                      <a:pt x="16741" y="8370"/>
                      <a:pt x="13951" y="8370"/>
                    </a:cubicBezTo>
                    <a:cubicBezTo>
                      <a:pt x="11161" y="8370"/>
                      <a:pt x="9765" y="8370"/>
                      <a:pt x="8370" y="9765"/>
                    </a:cubicBezTo>
                    <a:cubicBezTo>
                      <a:pt x="6975" y="11161"/>
                      <a:pt x="6975" y="11161"/>
                      <a:pt x="6975" y="12556"/>
                    </a:cubicBezTo>
                    <a:cubicBezTo>
                      <a:pt x="6975" y="13951"/>
                      <a:pt x="6975" y="13951"/>
                      <a:pt x="8370" y="15346"/>
                    </a:cubicBezTo>
                    <a:cubicBezTo>
                      <a:pt x="9765" y="16741"/>
                      <a:pt x="9765" y="16741"/>
                      <a:pt x="11161" y="16741"/>
                    </a:cubicBezTo>
                    <a:cubicBezTo>
                      <a:pt x="12556" y="16741"/>
                      <a:pt x="13951" y="18136"/>
                      <a:pt x="16741" y="18136"/>
                    </a:cubicBezTo>
                    <a:cubicBezTo>
                      <a:pt x="19531" y="19531"/>
                      <a:pt x="22321" y="19531"/>
                      <a:pt x="23716" y="20926"/>
                    </a:cubicBezTo>
                    <a:cubicBezTo>
                      <a:pt x="25111" y="22321"/>
                      <a:pt x="27902" y="22321"/>
                      <a:pt x="29296" y="25111"/>
                    </a:cubicBezTo>
                    <a:cubicBezTo>
                      <a:pt x="30692" y="26506"/>
                      <a:pt x="32087" y="29296"/>
                      <a:pt x="32087" y="32087"/>
                    </a:cubicBezTo>
                    <a:cubicBezTo>
                      <a:pt x="32087" y="34877"/>
                      <a:pt x="32087" y="36272"/>
                      <a:pt x="30692" y="39062"/>
                    </a:cubicBezTo>
                    <a:cubicBezTo>
                      <a:pt x="29296" y="40457"/>
                      <a:pt x="27902" y="41852"/>
                      <a:pt x="25111" y="43247"/>
                    </a:cubicBezTo>
                    <a:cubicBezTo>
                      <a:pt x="22321" y="44642"/>
                      <a:pt x="19531" y="44642"/>
                      <a:pt x="16741" y="44642"/>
                    </a:cubicBezTo>
                    <a:cubicBezTo>
                      <a:pt x="16741" y="46038"/>
                      <a:pt x="13951" y="46038"/>
                      <a:pt x="11161" y="44642"/>
                    </a:cubicBezTo>
                    <a:close/>
                  </a:path>
                </a:pathLst>
              </a:custGeom>
              <a:solidFill>
                <a:srgbClr val="000000"/>
              </a:solidFill>
              <a:ln w="139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D238CED-2FFB-B4D7-BE49-EF5DE57C17D5}"/>
                  </a:ext>
                </a:extLst>
              </p:cNvPr>
              <p:cNvSpPr/>
              <p:nvPr/>
            </p:nvSpPr>
            <p:spPr>
              <a:xfrm>
                <a:off x="1760793"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0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0"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5AE8F58-6EE8-20C5-EE54-4B68C8B1272B}"/>
                  </a:ext>
                </a:extLst>
              </p:cNvPr>
              <p:cNvSpPr/>
              <p:nvPr/>
            </p:nvSpPr>
            <p:spPr>
              <a:xfrm>
                <a:off x="1795670" y="1196759"/>
                <a:ext cx="20926" cy="41852"/>
              </a:xfrm>
              <a:custGeom>
                <a:avLst/>
                <a:gdLst>
                  <a:gd name="connsiteX0" fmla="*/ 13951 w 20926"/>
                  <a:gd name="connsiteY0" fmla="*/ 1395 h 41852"/>
                  <a:gd name="connsiteX1" fmla="*/ 20926 w 20926"/>
                  <a:gd name="connsiteY1" fmla="*/ 0 h 41852"/>
                  <a:gd name="connsiteX2" fmla="*/ 20926 w 20926"/>
                  <a:gd name="connsiteY2" fmla="*/ 8371 h 41852"/>
                  <a:gd name="connsiteX3" fmla="*/ 19531 w 20926"/>
                  <a:gd name="connsiteY3" fmla="*/ 8371 h 41852"/>
                  <a:gd name="connsiteX4" fmla="*/ 11160 w 20926"/>
                  <a:gd name="connsiteY4" fmla="*/ 11161 h 41852"/>
                  <a:gd name="connsiteX5" fmla="*/ 8370 w 20926"/>
                  <a:gd name="connsiteY5" fmla="*/ 19531 h 41852"/>
                  <a:gd name="connsiteX6" fmla="*/ 8370 w 20926"/>
                  <a:gd name="connsiteY6" fmla="*/ 41852 h 41852"/>
                  <a:gd name="connsiteX7" fmla="*/ 0 w 20926"/>
                  <a:gd name="connsiteY7" fmla="*/ 41852 h 41852"/>
                  <a:gd name="connsiteX8" fmla="*/ 0 w 20926"/>
                  <a:gd name="connsiteY8" fmla="*/ 0 h 41852"/>
                  <a:gd name="connsiteX9" fmla="*/ 8370 w 20926"/>
                  <a:gd name="connsiteY9" fmla="*/ 0 h 41852"/>
                  <a:gd name="connsiteX10" fmla="*/ 8370 w 20926"/>
                  <a:gd name="connsiteY10" fmla="*/ 5580 h 41852"/>
                  <a:gd name="connsiteX11" fmla="*/ 13951 w 20926"/>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26" h="41852">
                    <a:moveTo>
                      <a:pt x="13951" y="1395"/>
                    </a:moveTo>
                    <a:cubicBezTo>
                      <a:pt x="16741" y="0"/>
                      <a:pt x="18136" y="0"/>
                      <a:pt x="20926" y="0"/>
                    </a:cubicBezTo>
                    <a:lnTo>
                      <a:pt x="20926" y="8371"/>
                    </a:lnTo>
                    <a:lnTo>
                      <a:pt x="19531" y="8371"/>
                    </a:lnTo>
                    <a:cubicBezTo>
                      <a:pt x="16741" y="8371"/>
                      <a:pt x="13951" y="9765"/>
                      <a:pt x="11160" y="11161"/>
                    </a:cubicBezTo>
                    <a:cubicBezTo>
                      <a:pt x="9765" y="12556"/>
                      <a:pt x="8370" y="15346"/>
                      <a:pt x="8370" y="19531"/>
                    </a:cubicBezTo>
                    <a:lnTo>
                      <a:pt x="8370" y="41852"/>
                    </a:lnTo>
                    <a:lnTo>
                      <a:pt x="0" y="41852"/>
                    </a:lnTo>
                    <a:lnTo>
                      <a:pt x="0" y="0"/>
                    </a:lnTo>
                    <a:lnTo>
                      <a:pt x="8370" y="0"/>
                    </a:lnTo>
                    <a:lnTo>
                      <a:pt x="8370" y="5580"/>
                    </a:lnTo>
                    <a:cubicBezTo>
                      <a:pt x="9765" y="4185"/>
                      <a:pt x="12556" y="2790"/>
                      <a:pt x="13951" y="1395"/>
                    </a:cubicBezTo>
                    <a:close/>
                  </a:path>
                </a:pathLst>
              </a:custGeom>
              <a:solidFill>
                <a:srgbClr val="000000"/>
              </a:solidFill>
              <a:ln w="139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7A4B0AD-C0EC-DD99-0E92-61B8D74009AE}"/>
                  </a:ext>
                </a:extLst>
              </p:cNvPr>
              <p:cNvSpPr/>
              <p:nvPr/>
            </p:nvSpPr>
            <p:spPr>
              <a:xfrm>
                <a:off x="1829152" y="1198154"/>
                <a:ext cx="37666" cy="41852"/>
              </a:xfrm>
              <a:custGeom>
                <a:avLst/>
                <a:gdLst>
                  <a:gd name="connsiteX0" fmla="*/ 37667 w 37666"/>
                  <a:gd name="connsiteY0" fmla="*/ 0 h 41852"/>
                  <a:gd name="connsiteX1" fmla="*/ 37667 w 37666"/>
                  <a:gd name="connsiteY1" fmla="*/ 41852 h 41852"/>
                  <a:gd name="connsiteX2" fmla="*/ 29297 w 37666"/>
                  <a:gd name="connsiteY2" fmla="*/ 41852 h 41852"/>
                  <a:gd name="connsiteX3" fmla="*/ 29297 w 37666"/>
                  <a:gd name="connsiteY3" fmla="*/ 36272 h 41852"/>
                  <a:gd name="connsiteX4" fmla="*/ 23716 w 37666"/>
                  <a:gd name="connsiteY4" fmla="*/ 40457 h 41852"/>
                  <a:gd name="connsiteX5" fmla="*/ 16741 w 37666"/>
                  <a:gd name="connsiteY5" fmla="*/ 41852 h 41852"/>
                  <a:gd name="connsiteX6" fmla="*/ 8371 w 37666"/>
                  <a:gd name="connsiteY6" fmla="*/ 40457 h 41852"/>
                  <a:gd name="connsiteX7" fmla="*/ 2790 w 37666"/>
                  <a:gd name="connsiteY7" fmla="*/ 34877 h 41852"/>
                  <a:gd name="connsiteX8" fmla="*/ 0 w 37666"/>
                  <a:gd name="connsiteY8" fmla="*/ 25111 h 41852"/>
                  <a:gd name="connsiteX9" fmla="*/ 0 w 37666"/>
                  <a:gd name="connsiteY9" fmla="*/ 0 h 41852"/>
                  <a:gd name="connsiteX10" fmla="*/ 8371 w 37666"/>
                  <a:gd name="connsiteY10" fmla="*/ 0 h 41852"/>
                  <a:gd name="connsiteX11" fmla="*/ 8371 w 37666"/>
                  <a:gd name="connsiteY11" fmla="*/ 23716 h 41852"/>
                  <a:gd name="connsiteX12" fmla="*/ 11161 w 37666"/>
                  <a:gd name="connsiteY12" fmla="*/ 32087 h 41852"/>
                  <a:gd name="connsiteX13" fmla="*/ 19531 w 37666"/>
                  <a:gd name="connsiteY13" fmla="*/ 34877 h 41852"/>
                  <a:gd name="connsiteX14" fmla="*/ 27902 w 37666"/>
                  <a:gd name="connsiteY14" fmla="*/ 32087 h 41852"/>
                  <a:gd name="connsiteX15" fmla="*/ 30692 w 37666"/>
                  <a:gd name="connsiteY15" fmla="*/ 23716 h 41852"/>
                  <a:gd name="connsiteX16" fmla="*/ 30692 w 37666"/>
                  <a:gd name="connsiteY16" fmla="*/ 0 h 41852"/>
                  <a:gd name="connsiteX17" fmla="*/ 37667 w 37666"/>
                  <a:gd name="connsiteY17"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66" h="41852">
                    <a:moveTo>
                      <a:pt x="37667" y="0"/>
                    </a:moveTo>
                    <a:lnTo>
                      <a:pt x="37667" y="41852"/>
                    </a:lnTo>
                    <a:lnTo>
                      <a:pt x="29297" y="41852"/>
                    </a:lnTo>
                    <a:lnTo>
                      <a:pt x="29297" y="36272"/>
                    </a:lnTo>
                    <a:cubicBezTo>
                      <a:pt x="27902" y="37667"/>
                      <a:pt x="26506" y="39062"/>
                      <a:pt x="23716" y="40457"/>
                    </a:cubicBezTo>
                    <a:cubicBezTo>
                      <a:pt x="20926" y="41852"/>
                      <a:pt x="19531" y="41852"/>
                      <a:pt x="16741" y="41852"/>
                    </a:cubicBezTo>
                    <a:cubicBezTo>
                      <a:pt x="13951" y="41852"/>
                      <a:pt x="11161" y="41852"/>
                      <a:pt x="8371" y="40457"/>
                    </a:cubicBezTo>
                    <a:cubicBezTo>
                      <a:pt x="5580" y="39062"/>
                      <a:pt x="4185" y="37667"/>
                      <a:pt x="2790" y="34877"/>
                    </a:cubicBezTo>
                    <a:cubicBezTo>
                      <a:pt x="1395" y="32087"/>
                      <a:pt x="0" y="29296"/>
                      <a:pt x="0" y="25111"/>
                    </a:cubicBezTo>
                    <a:lnTo>
                      <a:pt x="0" y="0"/>
                    </a:lnTo>
                    <a:lnTo>
                      <a:pt x="8371" y="0"/>
                    </a:lnTo>
                    <a:lnTo>
                      <a:pt x="8371" y="23716"/>
                    </a:lnTo>
                    <a:cubicBezTo>
                      <a:pt x="8371" y="27902"/>
                      <a:pt x="9765" y="30692"/>
                      <a:pt x="11161" y="32087"/>
                    </a:cubicBezTo>
                    <a:cubicBezTo>
                      <a:pt x="12556" y="33482"/>
                      <a:pt x="15346" y="34877"/>
                      <a:pt x="19531" y="34877"/>
                    </a:cubicBezTo>
                    <a:cubicBezTo>
                      <a:pt x="22321" y="34877"/>
                      <a:pt x="25111" y="33482"/>
                      <a:pt x="27902" y="32087"/>
                    </a:cubicBezTo>
                    <a:cubicBezTo>
                      <a:pt x="29297" y="30692"/>
                      <a:pt x="30692" y="26506"/>
                      <a:pt x="30692" y="23716"/>
                    </a:cubicBezTo>
                    <a:lnTo>
                      <a:pt x="30692" y="0"/>
                    </a:lnTo>
                    <a:lnTo>
                      <a:pt x="37667" y="0"/>
                    </a:lnTo>
                    <a:close/>
                  </a:path>
                </a:pathLst>
              </a:custGeom>
              <a:solidFill>
                <a:srgbClr val="000000"/>
              </a:solidFill>
              <a:ln w="139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554AAFD-E25D-7A39-402A-7AA2C7776385}"/>
                  </a:ext>
                </a:extLst>
              </p:cNvPr>
              <p:cNvSpPr/>
              <p:nvPr/>
            </p:nvSpPr>
            <p:spPr>
              <a:xfrm>
                <a:off x="1877980" y="1196759"/>
                <a:ext cx="41852" cy="44642"/>
              </a:xfrm>
              <a:custGeom>
                <a:avLst/>
                <a:gdLst>
                  <a:gd name="connsiteX0" fmla="*/ 4185 w 41852"/>
                  <a:gd name="connsiteY0" fmla="*/ 9765 h 44642"/>
                  <a:gd name="connsiteX1" fmla="*/ 11161 w 41852"/>
                  <a:gd name="connsiteY1" fmla="*/ 2790 h 44642"/>
                  <a:gd name="connsiteX2" fmla="*/ 22321 w 41852"/>
                  <a:gd name="connsiteY2" fmla="*/ 0 h 44642"/>
                  <a:gd name="connsiteX3" fmla="*/ 34877 w 41852"/>
                  <a:gd name="connsiteY3" fmla="*/ 4185 h 44642"/>
                  <a:gd name="connsiteX4" fmla="*/ 41852 w 41852"/>
                  <a:gd name="connsiteY4" fmla="*/ 13951 h 44642"/>
                  <a:gd name="connsiteX5" fmla="*/ 32087 w 41852"/>
                  <a:gd name="connsiteY5" fmla="*/ 13951 h 44642"/>
                  <a:gd name="connsiteX6" fmla="*/ 27902 w 41852"/>
                  <a:gd name="connsiteY6" fmla="*/ 8371 h 44642"/>
                  <a:gd name="connsiteX7" fmla="*/ 20926 w 41852"/>
                  <a:gd name="connsiteY7" fmla="*/ 6975 h 44642"/>
                  <a:gd name="connsiteX8" fmla="*/ 12556 w 41852"/>
                  <a:gd name="connsiteY8" fmla="*/ 11161 h 44642"/>
                  <a:gd name="connsiteX9" fmla="*/ 9765 w 41852"/>
                  <a:gd name="connsiteY9" fmla="*/ 22321 h 44642"/>
                  <a:gd name="connsiteX10" fmla="*/ 12556 w 41852"/>
                  <a:gd name="connsiteY10" fmla="*/ 33482 h 44642"/>
                  <a:gd name="connsiteX11" fmla="*/ 20926 w 41852"/>
                  <a:gd name="connsiteY11" fmla="*/ 37667 h 44642"/>
                  <a:gd name="connsiteX12" fmla="*/ 30692 w 41852"/>
                  <a:gd name="connsiteY12" fmla="*/ 30692 h 44642"/>
                  <a:gd name="connsiteX13" fmla="*/ 40457 w 41852"/>
                  <a:gd name="connsiteY13" fmla="*/ 30692 h 44642"/>
                  <a:gd name="connsiteX14" fmla="*/ 33482 w 41852"/>
                  <a:gd name="connsiteY14" fmla="*/ 40457 h 44642"/>
                  <a:gd name="connsiteX15" fmla="*/ 20926 w 41852"/>
                  <a:gd name="connsiteY15" fmla="*/ 44642 h 44642"/>
                  <a:gd name="connsiteX16" fmla="*/ 9765 w 41852"/>
                  <a:gd name="connsiteY16" fmla="*/ 41852 h 44642"/>
                  <a:gd name="connsiteX17" fmla="*/ 2790 w 41852"/>
                  <a:gd name="connsiteY17" fmla="*/ 34877 h 44642"/>
                  <a:gd name="connsiteX18" fmla="*/ 0 w 41852"/>
                  <a:gd name="connsiteY18" fmla="*/ 23716 h 44642"/>
                  <a:gd name="connsiteX19" fmla="*/ 4185 w 41852"/>
                  <a:gd name="connsiteY19" fmla="*/ 9765 h 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52" h="44642">
                    <a:moveTo>
                      <a:pt x="4185" y="9765"/>
                    </a:moveTo>
                    <a:cubicBezTo>
                      <a:pt x="5580" y="6975"/>
                      <a:pt x="8371" y="4185"/>
                      <a:pt x="11161" y="2790"/>
                    </a:cubicBezTo>
                    <a:cubicBezTo>
                      <a:pt x="13951" y="1395"/>
                      <a:pt x="18136" y="0"/>
                      <a:pt x="22321" y="0"/>
                    </a:cubicBezTo>
                    <a:cubicBezTo>
                      <a:pt x="27902" y="0"/>
                      <a:pt x="32087" y="1395"/>
                      <a:pt x="34877" y="4185"/>
                    </a:cubicBezTo>
                    <a:cubicBezTo>
                      <a:pt x="37667" y="6975"/>
                      <a:pt x="40457" y="9765"/>
                      <a:pt x="41852" y="13951"/>
                    </a:cubicBezTo>
                    <a:lnTo>
                      <a:pt x="32087" y="13951"/>
                    </a:lnTo>
                    <a:cubicBezTo>
                      <a:pt x="30692" y="12556"/>
                      <a:pt x="30692" y="9765"/>
                      <a:pt x="27902" y="8371"/>
                    </a:cubicBezTo>
                    <a:cubicBezTo>
                      <a:pt x="26506" y="6975"/>
                      <a:pt x="23716" y="6975"/>
                      <a:pt x="20926" y="6975"/>
                    </a:cubicBezTo>
                    <a:cubicBezTo>
                      <a:pt x="16741" y="6975"/>
                      <a:pt x="13951" y="8371"/>
                      <a:pt x="12556" y="11161"/>
                    </a:cubicBezTo>
                    <a:cubicBezTo>
                      <a:pt x="9765" y="13951"/>
                      <a:pt x="9765" y="16741"/>
                      <a:pt x="9765" y="22321"/>
                    </a:cubicBezTo>
                    <a:cubicBezTo>
                      <a:pt x="9765" y="26506"/>
                      <a:pt x="11161" y="30692"/>
                      <a:pt x="12556" y="33482"/>
                    </a:cubicBezTo>
                    <a:cubicBezTo>
                      <a:pt x="15346" y="36272"/>
                      <a:pt x="18136" y="37667"/>
                      <a:pt x="20926" y="37667"/>
                    </a:cubicBezTo>
                    <a:cubicBezTo>
                      <a:pt x="26506" y="37667"/>
                      <a:pt x="29297" y="34877"/>
                      <a:pt x="30692" y="30692"/>
                    </a:cubicBezTo>
                    <a:lnTo>
                      <a:pt x="40457" y="30692"/>
                    </a:lnTo>
                    <a:cubicBezTo>
                      <a:pt x="39062" y="34877"/>
                      <a:pt x="36272" y="37667"/>
                      <a:pt x="33482" y="40457"/>
                    </a:cubicBezTo>
                    <a:cubicBezTo>
                      <a:pt x="30692" y="43247"/>
                      <a:pt x="26506" y="44642"/>
                      <a:pt x="20926" y="44642"/>
                    </a:cubicBezTo>
                    <a:cubicBezTo>
                      <a:pt x="16741" y="44642"/>
                      <a:pt x="13951" y="43247"/>
                      <a:pt x="9765" y="41852"/>
                    </a:cubicBezTo>
                    <a:cubicBezTo>
                      <a:pt x="6975" y="40457"/>
                      <a:pt x="4185" y="37667"/>
                      <a:pt x="2790" y="34877"/>
                    </a:cubicBezTo>
                    <a:cubicBezTo>
                      <a:pt x="1395" y="32087"/>
                      <a:pt x="0" y="27902"/>
                      <a:pt x="0" y="23716"/>
                    </a:cubicBezTo>
                    <a:cubicBezTo>
                      <a:pt x="1395" y="16741"/>
                      <a:pt x="2790" y="13951"/>
                      <a:pt x="4185" y="9765"/>
                    </a:cubicBezTo>
                    <a:close/>
                  </a:path>
                </a:pathLst>
              </a:custGeom>
              <a:solidFill>
                <a:srgbClr val="000000"/>
              </a:solidFill>
              <a:ln w="139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F113BD7-E70C-9CAF-14CE-A292BA0B86CB}"/>
                  </a:ext>
                </a:extLst>
              </p:cNvPr>
              <p:cNvSpPr/>
              <p:nvPr/>
            </p:nvSpPr>
            <p:spPr>
              <a:xfrm>
                <a:off x="1929597"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1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1"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7D30ECC-8F52-7769-F9EC-FEAA73BCA3FF}"/>
                  </a:ext>
                </a:extLst>
              </p:cNvPr>
              <p:cNvSpPr/>
              <p:nvPr/>
            </p:nvSpPr>
            <p:spPr>
              <a:xfrm>
                <a:off x="1963079" y="1180018"/>
                <a:ext cx="11160" cy="59988"/>
              </a:xfrm>
              <a:custGeom>
                <a:avLst/>
                <a:gdLst>
                  <a:gd name="connsiteX0" fmla="*/ 1395 w 11160"/>
                  <a:gd name="connsiteY0" fmla="*/ 9765 h 59988"/>
                  <a:gd name="connsiteX1" fmla="*/ 0 w 11160"/>
                  <a:gd name="connsiteY1" fmla="*/ 5580 h 59988"/>
                  <a:gd name="connsiteX2" fmla="*/ 1395 w 11160"/>
                  <a:gd name="connsiteY2" fmla="*/ 1395 h 59988"/>
                  <a:gd name="connsiteX3" fmla="*/ 5580 w 11160"/>
                  <a:gd name="connsiteY3" fmla="*/ 0 h 59988"/>
                  <a:gd name="connsiteX4" fmla="*/ 9765 w 11160"/>
                  <a:gd name="connsiteY4" fmla="*/ 1395 h 59988"/>
                  <a:gd name="connsiteX5" fmla="*/ 11160 w 11160"/>
                  <a:gd name="connsiteY5" fmla="*/ 5580 h 59988"/>
                  <a:gd name="connsiteX6" fmla="*/ 9765 w 11160"/>
                  <a:gd name="connsiteY6" fmla="*/ 9765 h 59988"/>
                  <a:gd name="connsiteX7" fmla="*/ 5580 w 11160"/>
                  <a:gd name="connsiteY7" fmla="*/ 11161 h 59988"/>
                  <a:gd name="connsiteX8" fmla="*/ 1395 w 11160"/>
                  <a:gd name="connsiteY8" fmla="*/ 9765 h 59988"/>
                  <a:gd name="connsiteX9" fmla="*/ 9765 w 11160"/>
                  <a:gd name="connsiteY9" fmla="*/ 18136 h 59988"/>
                  <a:gd name="connsiteX10" fmla="*/ 9765 w 11160"/>
                  <a:gd name="connsiteY10" fmla="*/ 59988 h 59988"/>
                  <a:gd name="connsiteX11" fmla="*/ 1395 w 11160"/>
                  <a:gd name="connsiteY11" fmla="*/ 59988 h 59988"/>
                  <a:gd name="connsiteX12" fmla="*/ 1395 w 11160"/>
                  <a:gd name="connsiteY12" fmla="*/ 18136 h 59988"/>
                  <a:gd name="connsiteX13" fmla="*/ 9765 w 11160"/>
                  <a:gd name="connsiteY13" fmla="*/ 18136 h 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9988">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2556"/>
                      <a:pt x="2790" y="11161"/>
                      <a:pt x="1395" y="9765"/>
                    </a:cubicBezTo>
                    <a:close/>
                    <a:moveTo>
                      <a:pt x="9765" y="18136"/>
                    </a:moveTo>
                    <a:lnTo>
                      <a:pt x="9765" y="59988"/>
                    </a:lnTo>
                    <a:lnTo>
                      <a:pt x="1395" y="59988"/>
                    </a:lnTo>
                    <a:lnTo>
                      <a:pt x="1395" y="18136"/>
                    </a:lnTo>
                    <a:lnTo>
                      <a:pt x="9765" y="18136"/>
                    </a:lnTo>
                    <a:close/>
                  </a:path>
                </a:pathLst>
              </a:custGeom>
              <a:solidFill>
                <a:srgbClr val="000000"/>
              </a:solidFill>
              <a:ln w="139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974FED8-0E4A-FD45-36A6-A8941F93CBE9}"/>
                  </a:ext>
                </a:extLst>
              </p:cNvPr>
              <p:cNvSpPr/>
              <p:nvPr/>
            </p:nvSpPr>
            <p:spPr>
              <a:xfrm>
                <a:off x="1985400" y="119815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7902 w 44642"/>
                  <a:gd name="connsiteY13" fmla="*/ 33482 h 41852"/>
                  <a:gd name="connsiteX14" fmla="*/ 32087 w 44642"/>
                  <a:gd name="connsiteY14" fmla="*/ 29296 h 41852"/>
                  <a:gd name="connsiteX15" fmla="*/ 33482 w 44642"/>
                  <a:gd name="connsiteY15" fmla="*/ 20926 h 41852"/>
                  <a:gd name="connsiteX16" fmla="*/ 32087 w 44642"/>
                  <a:gd name="connsiteY16" fmla="*/ 12556 h 41852"/>
                  <a:gd name="connsiteX17" fmla="*/ 27902 w 44642"/>
                  <a:gd name="connsiteY17" fmla="*/ 8370 h 41852"/>
                  <a:gd name="connsiteX18" fmla="*/ 22321 w 44642"/>
                  <a:gd name="connsiteY18" fmla="*/ 6975 h 41852"/>
                  <a:gd name="connsiteX19" fmla="*/ 16741 w 44642"/>
                  <a:gd name="connsiteY19" fmla="*/ 8370 h 41852"/>
                  <a:gd name="connsiteX20" fmla="*/ 12556 w 44642"/>
                  <a:gd name="connsiteY20" fmla="*/ 12556 h 41852"/>
                  <a:gd name="connsiteX21" fmla="*/ 11161 w 44642"/>
                  <a:gd name="connsiteY21" fmla="*/ 20926 h 41852"/>
                  <a:gd name="connsiteX22" fmla="*/ 13951 w 44642"/>
                  <a:gd name="connsiteY22" fmla="*/ 32087 h 41852"/>
                  <a:gd name="connsiteX23" fmla="*/ 22321 w 44642"/>
                  <a:gd name="connsiteY23" fmla="*/ 36272 h 41852"/>
                  <a:gd name="connsiteX24" fmla="*/ 27902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5346" y="1395"/>
                      <a:pt x="18136" y="0"/>
                      <a:pt x="22321" y="0"/>
                    </a:cubicBezTo>
                    <a:cubicBezTo>
                      <a:pt x="26507"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7" y="41852"/>
                      <a:pt x="22321" y="41852"/>
                    </a:cubicBezTo>
                    <a:cubicBezTo>
                      <a:pt x="16741" y="41852"/>
                      <a:pt x="13951" y="41852"/>
                      <a:pt x="9765" y="39062"/>
                    </a:cubicBezTo>
                    <a:close/>
                    <a:moveTo>
                      <a:pt x="27902" y="33482"/>
                    </a:moveTo>
                    <a:cubicBezTo>
                      <a:pt x="29297" y="32087"/>
                      <a:pt x="32087" y="30692"/>
                      <a:pt x="32087" y="29296"/>
                    </a:cubicBezTo>
                    <a:cubicBezTo>
                      <a:pt x="33482" y="26506"/>
                      <a:pt x="33482" y="25111"/>
                      <a:pt x="33482" y="20926"/>
                    </a:cubicBezTo>
                    <a:cubicBezTo>
                      <a:pt x="33482" y="18136"/>
                      <a:pt x="33482" y="15346"/>
                      <a:pt x="32087" y="12556"/>
                    </a:cubicBezTo>
                    <a:cubicBezTo>
                      <a:pt x="30692" y="9765"/>
                      <a:pt x="29297" y="8370"/>
                      <a:pt x="27902" y="8370"/>
                    </a:cubicBezTo>
                    <a:cubicBezTo>
                      <a:pt x="26507" y="6975"/>
                      <a:pt x="23716" y="6975"/>
                      <a:pt x="22321" y="6975"/>
                    </a:cubicBezTo>
                    <a:cubicBezTo>
                      <a:pt x="20926" y="6975"/>
                      <a:pt x="18136" y="6975"/>
                      <a:pt x="16741" y="8370"/>
                    </a:cubicBezTo>
                    <a:cubicBezTo>
                      <a:pt x="15346" y="9765"/>
                      <a:pt x="13951" y="11160"/>
                      <a:pt x="12556" y="12556"/>
                    </a:cubicBezTo>
                    <a:cubicBezTo>
                      <a:pt x="11161" y="15346"/>
                      <a:pt x="11161" y="16741"/>
                      <a:pt x="11161" y="20926"/>
                    </a:cubicBezTo>
                    <a:cubicBezTo>
                      <a:pt x="11161" y="25111"/>
                      <a:pt x="12556" y="29296"/>
                      <a:pt x="13951" y="32087"/>
                    </a:cubicBezTo>
                    <a:cubicBezTo>
                      <a:pt x="16741" y="34877"/>
                      <a:pt x="19531" y="36272"/>
                      <a:pt x="22321" y="36272"/>
                    </a:cubicBezTo>
                    <a:cubicBezTo>
                      <a:pt x="23716" y="34877"/>
                      <a:pt x="25111" y="33482"/>
                      <a:pt x="27902" y="33482"/>
                    </a:cubicBezTo>
                    <a:close/>
                  </a:path>
                </a:pathLst>
              </a:custGeom>
              <a:solidFill>
                <a:srgbClr val="000000"/>
              </a:solidFill>
              <a:ln w="139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2131016-50FA-468E-5252-E7AC17975FA1}"/>
                  </a:ext>
                </a:extLst>
              </p:cNvPr>
              <p:cNvSpPr/>
              <p:nvPr/>
            </p:nvSpPr>
            <p:spPr>
              <a:xfrm>
                <a:off x="2039808" y="1196759"/>
                <a:ext cx="39061" cy="43247"/>
              </a:xfrm>
              <a:custGeom>
                <a:avLst/>
                <a:gdLst>
                  <a:gd name="connsiteX0" fmla="*/ 30692 w 39061"/>
                  <a:gd name="connsiteY0" fmla="*/ 2790 h 43247"/>
                  <a:gd name="connsiteX1" fmla="*/ 36272 w 39061"/>
                  <a:gd name="connsiteY1" fmla="*/ 8371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1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5346" y="8371"/>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grpSp>
        <p:grpSp>
          <p:nvGrpSpPr>
            <p:cNvPr id="7" name="Graphic 54">
              <a:extLst>
                <a:ext uri="{FF2B5EF4-FFF2-40B4-BE49-F238E27FC236}">
                  <a16:creationId xmlns:a16="http://schemas.microsoft.com/office/drawing/2014/main" id="{D20044E5-6114-5158-8E36-A0655B47C547}"/>
                </a:ext>
              </a:extLst>
            </p:cNvPr>
            <p:cNvGrpSpPr/>
            <p:nvPr/>
          </p:nvGrpSpPr>
          <p:grpSpPr>
            <a:xfrm>
              <a:off x="2171923" y="287948"/>
              <a:ext cx="318494" cy="1040003"/>
              <a:chOff x="2171923" y="287948"/>
              <a:chExt cx="318494" cy="1040003"/>
            </a:xfrm>
            <a:solidFill>
              <a:srgbClr val="EF8D5B"/>
            </a:solidFill>
          </p:grpSpPr>
          <p:sp>
            <p:nvSpPr>
              <p:cNvPr id="11" name="Freeform 10">
                <a:extLst>
                  <a:ext uri="{FF2B5EF4-FFF2-40B4-BE49-F238E27FC236}">
                    <a16:creationId xmlns:a16="http://schemas.microsoft.com/office/drawing/2014/main" id="{9C455C6C-5488-3E5B-7BF2-F1FB987D75D7}"/>
                  </a:ext>
                </a:extLst>
              </p:cNvPr>
              <p:cNvSpPr/>
              <p:nvPr/>
            </p:nvSpPr>
            <p:spPr>
              <a:xfrm>
                <a:off x="2314512" y="1115844"/>
                <a:ext cx="175905" cy="212107"/>
              </a:xfrm>
              <a:custGeom>
                <a:avLst/>
                <a:gdLst>
                  <a:gd name="connsiteX0" fmla="*/ 11287 w 175905"/>
                  <a:gd name="connsiteY0" fmla="*/ 30692 h 212107"/>
                  <a:gd name="connsiteX1" fmla="*/ 2916 w 175905"/>
                  <a:gd name="connsiteY1" fmla="*/ 73939 h 212107"/>
                  <a:gd name="connsiteX2" fmla="*/ 1521 w 175905"/>
                  <a:gd name="connsiteY2" fmla="*/ 152063 h 212107"/>
                  <a:gd name="connsiteX3" fmla="*/ 15472 w 175905"/>
                  <a:gd name="connsiteY3" fmla="*/ 189730 h 212107"/>
                  <a:gd name="connsiteX4" fmla="*/ 97781 w 175905"/>
                  <a:gd name="connsiteY4" fmla="*/ 209261 h 212107"/>
                  <a:gd name="connsiteX5" fmla="*/ 103361 w 175905"/>
                  <a:gd name="connsiteY5" fmla="*/ 196706 h 212107"/>
                  <a:gd name="connsiteX6" fmla="*/ 101966 w 175905"/>
                  <a:gd name="connsiteY6" fmla="*/ 188335 h 212107"/>
                  <a:gd name="connsiteX7" fmla="*/ 89411 w 175905"/>
                  <a:gd name="connsiteY7" fmla="*/ 182755 h 212107"/>
                  <a:gd name="connsiteX8" fmla="*/ 82435 w 175905"/>
                  <a:gd name="connsiteY8" fmla="*/ 160434 h 212107"/>
                  <a:gd name="connsiteX9" fmla="*/ 74065 w 175905"/>
                  <a:gd name="connsiteY9" fmla="*/ 118581 h 212107"/>
                  <a:gd name="connsiteX10" fmla="*/ 71275 w 175905"/>
                  <a:gd name="connsiteY10" fmla="*/ 39062 h 212107"/>
                  <a:gd name="connsiteX11" fmla="*/ 76855 w 175905"/>
                  <a:gd name="connsiteY11" fmla="*/ 33482 h 212107"/>
                  <a:gd name="connsiteX12" fmla="*/ 88016 w 175905"/>
                  <a:gd name="connsiteY12" fmla="*/ 57198 h 212107"/>
                  <a:gd name="connsiteX13" fmla="*/ 96386 w 175905"/>
                  <a:gd name="connsiteY13" fmla="*/ 104631 h 212107"/>
                  <a:gd name="connsiteX14" fmla="*/ 107547 w 175905"/>
                  <a:gd name="connsiteY14" fmla="*/ 182755 h 212107"/>
                  <a:gd name="connsiteX15" fmla="*/ 124287 w 175905"/>
                  <a:gd name="connsiteY15" fmla="*/ 186940 h 212107"/>
                  <a:gd name="connsiteX16" fmla="*/ 154979 w 175905"/>
                  <a:gd name="connsiteY16" fmla="*/ 191125 h 212107"/>
                  <a:gd name="connsiteX17" fmla="*/ 163350 w 175905"/>
                  <a:gd name="connsiteY17" fmla="*/ 167409 h 212107"/>
                  <a:gd name="connsiteX18" fmla="*/ 175905 w 175905"/>
                  <a:gd name="connsiteY18" fmla="*/ 128347 h 212107"/>
                  <a:gd name="connsiteX19" fmla="*/ 159164 w 175905"/>
                  <a:gd name="connsiteY19" fmla="*/ 71149 h 212107"/>
                  <a:gd name="connsiteX20" fmla="*/ 132658 w 175905"/>
                  <a:gd name="connsiteY20" fmla="*/ 0 h 212107"/>
                  <a:gd name="connsiteX21" fmla="*/ 101966 w 175905"/>
                  <a:gd name="connsiteY21" fmla="*/ 11161 h 212107"/>
                  <a:gd name="connsiteX22" fmla="*/ 12681 w 175905"/>
                  <a:gd name="connsiteY22" fmla="*/ 32087 h 212107"/>
                  <a:gd name="connsiteX23" fmla="*/ 11287 w 175905"/>
                  <a:gd name="connsiteY23" fmla="*/ 30692 h 212107"/>
                  <a:gd name="connsiteX24" fmla="*/ 11287 w 175905"/>
                  <a:gd name="connsiteY24" fmla="*/ 30692 h 2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905" h="212107">
                    <a:moveTo>
                      <a:pt x="11287" y="30692"/>
                    </a:moveTo>
                    <a:cubicBezTo>
                      <a:pt x="8496" y="36272"/>
                      <a:pt x="5706" y="51618"/>
                      <a:pt x="2916" y="73939"/>
                    </a:cubicBezTo>
                    <a:cubicBezTo>
                      <a:pt x="126" y="101841"/>
                      <a:pt x="-1269" y="131137"/>
                      <a:pt x="1521" y="152063"/>
                    </a:cubicBezTo>
                    <a:cubicBezTo>
                      <a:pt x="2916" y="166014"/>
                      <a:pt x="7101" y="184150"/>
                      <a:pt x="15472" y="189730"/>
                    </a:cubicBezTo>
                    <a:cubicBezTo>
                      <a:pt x="40583" y="206471"/>
                      <a:pt x="82435" y="217632"/>
                      <a:pt x="97781" y="209261"/>
                    </a:cubicBezTo>
                    <a:cubicBezTo>
                      <a:pt x="101966" y="206471"/>
                      <a:pt x="103361" y="202286"/>
                      <a:pt x="103361" y="196706"/>
                    </a:cubicBezTo>
                    <a:cubicBezTo>
                      <a:pt x="103361" y="193916"/>
                      <a:pt x="103361" y="192520"/>
                      <a:pt x="101966" y="188335"/>
                    </a:cubicBezTo>
                    <a:cubicBezTo>
                      <a:pt x="94991" y="185545"/>
                      <a:pt x="90806" y="184150"/>
                      <a:pt x="89411" y="182755"/>
                    </a:cubicBezTo>
                    <a:cubicBezTo>
                      <a:pt x="88016" y="181360"/>
                      <a:pt x="86620" y="179965"/>
                      <a:pt x="82435" y="160434"/>
                    </a:cubicBezTo>
                    <a:cubicBezTo>
                      <a:pt x="79645" y="147878"/>
                      <a:pt x="76855" y="133927"/>
                      <a:pt x="74065" y="118581"/>
                    </a:cubicBezTo>
                    <a:cubicBezTo>
                      <a:pt x="69880" y="96260"/>
                      <a:pt x="65694" y="55803"/>
                      <a:pt x="71275" y="39062"/>
                    </a:cubicBezTo>
                    <a:cubicBezTo>
                      <a:pt x="72670" y="33482"/>
                      <a:pt x="75460" y="33482"/>
                      <a:pt x="76855" y="33482"/>
                    </a:cubicBezTo>
                    <a:cubicBezTo>
                      <a:pt x="81040" y="33482"/>
                      <a:pt x="83830" y="37667"/>
                      <a:pt x="88016" y="57198"/>
                    </a:cubicBezTo>
                    <a:cubicBezTo>
                      <a:pt x="90806" y="68359"/>
                      <a:pt x="93596" y="85100"/>
                      <a:pt x="96386" y="104631"/>
                    </a:cubicBezTo>
                    <a:cubicBezTo>
                      <a:pt x="100571" y="132532"/>
                      <a:pt x="104757" y="163224"/>
                      <a:pt x="107547" y="182755"/>
                    </a:cubicBezTo>
                    <a:cubicBezTo>
                      <a:pt x="111732" y="184150"/>
                      <a:pt x="118707" y="185545"/>
                      <a:pt x="124287" y="186940"/>
                    </a:cubicBezTo>
                    <a:cubicBezTo>
                      <a:pt x="135448" y="189730"/>
                      <a:pt x="146609" y="191125"/>
                      <a:pt x="154979" y="191125"/>
                    </a:cubicBezTo>
                    <a:cubicBezTo>
                      <a:pt x="157769" y="184150"/>
                      <a:pt x="160560" y="175780"/>
                      <a:pt x="163350" y="167409"/>
                    </a:cubicBezTo>
                    <a:cubicBezTo>
                      <a:pt x="167535" y="154853"/>
                      <a:pt x="171720" y="140903"/>
                      <a:pt x="175905" y="128347"/>
                    </a:cubicBezTo>
                    <a:cubicBezTo>
                      <a:pt x="171720" y="111606"/>
                      <a:pt x="166140" y="93470"/>
                      <a:pt x="159164" y="71149"/>
                    </a:cubicBezTo>
                    <a:cubicBezTo>
                      <a:pt x="149399" y="40457"/>
                      <a:pt x="139633" y="15346"/>
                      <a:pt x="132658" y="0"/>
                    </a:cubicBezTo>
                    <a:cubicBezTo>
                      <a:pt x="122893" y="4185"/>
                      <a:pt x="113127" y="8371"/>
                      <a:pt x="101966" y="11161"/>
                    </a:cubicBezTo>
                    <a:cubicBezTo>
                      <a:pt x="53139" y="29297"/>
                      <a:pt x="23842" y="36272"/>
                      <a:pt x="12681" y="32087"/>
                    </a:cubicBezTo>
                    <a:cubicBezTo>
                      <a:pt x="14077" y="32087"/>
                      <a:pt x="12681" y="32087"/>
                      <a:pt x="11287" y="30692"/>
                    </a:cubicBezTo>
                    <a:cubicBezTo>
                      <a:pt x="12681" y="30692"/>
                      <a:pt x="12681" y="30692"/>
                      <a:pt x="11287" y="30692"/>
                    </a:cubicBezTo>
                    <a:close/>
                  </a:path>
                </a:pathLst>
              </a:custGeom>
              <a:solidFill>
                <a:srgbClr val="EF8D5B"/>
              </a:solidFill>
              <a:ln w="139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0461F88-5E8A-A5FA-249E-F33A0B148227}"/>
                  </a:ext>
                </a:extLst>
              </p:cNvPr>
              <p:cNvSpPr/>
              <p:nvPr/>
            </p:nvSpPr>
            <p:spPr>
              <a:xfrm>
                <a:off x="2291697" y="287948"/>
                <a:ext cx="170819" cy="617239"/>
              </a:xfrm>
              <a:custGeom>
                <a:avLst/>
                <a:gdLst>
                  <a:gd name="connsiteX0" fmla="*/ 89905 w 170819"/>
                  <a:gd name="connsiteY0" fmla="*/ 583758 h 617239"/>
                  <a:gd name="connsiteX1" fmla="*/ 102461 w 170819"/>
                  <a:gd name="connsiteY1" fmla="*/ 587943 h 617239"/>
                  <a:gd name="connsiteX2" fmla="*/ 170819 w 170819"/>
                  <a:gd name="connsiteY2" fmla="*/ 617240 h 617239"/>
                  <a:gd name="connsiteX3" fmla="*/ 163844 w 170819"/>
                  <a:gd name="connsiteY3" fmla="*/ 526560 h 617239"/>
                  <a:gd name="connsiteX4" fmla="*/ 159659 w 170819"/>
                  <a:gd name="connsiteY4" fmla="*/ 296373 h 617239"/>
                  <a:gd name="connsiteX5" fmla="*/ 149893 w 170819"/>
                  <a:gd name="connsiteY5" fmla="*/ 29913 h 617239"/>
                  <a:gd name="connsiteX6" fmla="*/ 99670 w 170819"/>
                  <a:gd name="connsiteY6" fmla="*/ 617 h 617239"/>
                  <a:gd name="connsiteX7" fmla="*/ 620 w 170819"/>
                  <a:gd name="connsiteY7" fmla="*/ 24333 h 617239"/>
                  <a:gd name="connsiteX8" fmla="*/ 620 w 170819"/>
                  <a:gd name="connsiteY8" fmla="*/ 66185 h 617239"/>
                  <a:gd name="connsiteX9" fmla="*/ 14571 w 170819"/>
                  <a:gd name="connsiteY9" fmla="*/ 73161 h 617239"/>
                  <a:gd name="connsiteX10" fmla="*/ 36892 w 170819"/>
                  <a:gd name="connsiteY10" fmla="*/ 159655 h 617239"/>
                  <a:gd name="connsiteX11" fmla="*/ 64794 w 170819"/>
                  <a:gd name="connsiteY11" fmla="*/ 334040 h 617239"/>
                  <a:gd name="connsiteX12" fmla="*/ 89905 w 170819"/>
                  <a:gd name="connsiteY12" fmla="*/ 583758 h 6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9" h="617239">
                    <a:moveTo>
                      <a:pt x="89905" y="583758"/>
                    </a:moveTo>
                    <a:cubicBezTo>
                      <a:pt x="94090" y="585153"/>
                      <a:pt x="98275" y="586548"/>
                      <a:pt x="102461" y="587943"/>
                    </a:cubicBezTo>
                    <a:cubicBezTo>
                      <a:pt x="127572" y="596314"/>
                      <a:pt x="154078" y="606079"/>
                      <a:pt x="170819" y="617240"/>
                    </a:cubicBezTo>
                    <a:cubicBezTo>
                      <a:pt x="168029" y="599104"/>
                      <a:pt x="165239" y="571202"/>
                      <a:pt x="163844" y="526560"/>
                    </a:cubicBezTo>
                    <a:cubicBezTo>
                      <a:pt x="161054" y="460991"/>
                      <a:pt x="161054" y="377287"/>
                      <a:pt x="159659" y="296373"/>
                    </a:cubicBezTo>
                    <a:cubicBezTo>
                      <a:pt x="158264" y="170816"/>
                      <a:pt x="158264" y="53629"/>
                      <a:pt x="149893" y="29913"/>
                    </a:cubicBezTo>
                    <a:cubicBezTo>
                      <a:pt x="142918" y="7592"/>
                      <a:pt x="117806" y="2012"/>
                      <a:pt x="99670" y="617"/>
                    </a:cubicBezTo>
                    <a:cubicBezTo>
                      <a:pt x="56423" y="-3569"/>
                      <a:pt x="6200" y="14567"/>
                      <a:pt x="620" y="24333"/>
                    </a:cubicBezTo>
                    <a:cubicBezTo>
                      <a:pt x="620" y="25728"/>
                      <a:pt x="-775" y="31308"/>
                      <a:pt x="620" y="66185"/>
                    </a:cubicBezTo>
                    <a:cubicBezTo>
                      <a:pt x="6200" y="67580"/>
                      <a:pt x="11781" y="70370"/>
                      <a:pt x="14571" y="73161"/>
                    </a:cubicBezTo>
                    <a:cubicBezTo>
                      <a:pt x="15966" y="74556"/>
                      <a:pt x="21546" y="80136"/>
                      <a:pt x="36892" y="159655"/>
                    </a:cubicBezTo>
                    <a:cubicBezTo>
                      <a:pt x="46658" y="208483"/>
                      <a:pt x="56423" y="271261"/>
                      <a:pt x="64794" y="334040"/>
                    </a:cubicBezTo>
                    <a:cubicBezTo>
                      <a:pt x="73164" y="380077"/>
                      <a:pt x="89905" y="511214"/>
                      <a:pt x="89905" y="583758"/>
                    </a:cubicBezTo>
                    <a:close/>
                  </a:path>
                </a:pathLst>
              </a:custGeom>
              <a:solidFill>
                <a:srgbClr val="EF8D5B"/>
              </a:solidFill>
              <a:ln w="139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F886DC-402E-7F84-AE4B-31D60E724B46}"/>
                  </a:ext>
                </a:extLst>
              </p:cNvPr>
              <p:cNvSpPr/>
              <p:nvPr/>
            </p:nvSpPr>
            <p:spPr>
              <a:xfrm>
                <a:off x="2171923" y="356923"/>
                <a:ext cx="177591" cy="544079"/>
              </a:xfrm>
              <a:custGeom>
                <a:avLst/>
                <a:gdLst>
                  <a:gd name="connsiteX0" fmla="*/ 95282 w 177591"/>
                  <a:gd name="connsiteY0" fmla="*/ 0 h 544079"/>
                  <a:gd name="connsiteX1" fmla="*/ 70171 w 177591"/>
                  <a:gd name="connsiteY1" fmla="*/ 1395 h 544079"/>
                  <a:gd name="connsiteX2" fmla="*/ 3207 w 177591"/>
                  <a:gd name="connsiteY2" fmla="*/ 26506 h 544079"/>
                  <a:gd name="connsiteX3" fmla="*/ 1812 w 177591"/>
                  <a:gd name="connsiteY3" fmla="*/ 79519 h 544079"/>
                  <a:gd name="connsiteX4" fmla="*/ 18553 w 177591"/>
                  <a:gd name="connsiteY4" fmla="*/ 195311 h 544079"/>
                  <a:gd name="connsiteX5" fmla="*/ 84122 w 177591"/>
                  <a:gd name="connsiteY5" fmla="*/ 468745 h 544079"/>
                  <a:gd name="connsiteX6" fmla="*/ 110628 w 177591"/>
                  <a:gd name="connsiteY6" fmla="*/ 544079 h 544079"/>
                  <a:gd name="connsiteX7" fmla="*/ 139925 w 177591"/>
                  <a:gd name="connsiteY7" fmla="*/ 511993 h 544079"/>
                  <a:gd name="connsiteX8" fmla="*/ 177592 w 177591"/>
                  <a:gd name="connsiteY8" fmla="*/ 509202 h 544079"/>
                  <a:gd name="connsiteX9" fmla="*/ 138530 w 177591"/>
                  <a:gd name="connsiteY9" fmla="*/ 248323 h 544079"/>
                  <a:gd name="connsiteX10" fmla="*/ 117604 w 177591"/>
                  <a:gd name="connsiteY10" fmla="*/ 50223 h 544079"/>
                  <a:gd name="connsiteX11" fmla="*/ 113418 w 177591"/>
                  <a:gd name="connsiteY11" fmla="*/ 2790 h 544079"/>
                  <a:gd name="connsiteX12" fmla="*/ 95282 w 177591"/>
                  <a:gd name="connsiteY12" fmla="*/ 0 h 5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91" h="544079">
                    <a:moveTo>
                      <a:pt x="95282" y="0"/>
                    </a:moveTo>
                    <a:cubicBezTo>
                      <a:pt x="88307" y="0"/>
                      <a:pt x="79937" y="0"/>
                      <a:pt x="70171" y="1395"/>
                    </a:cubicBezTo>
                    <a:cubicBezTo>
                      <a:pt x="40874" y="5580"/>
                      <a:pt x="14368" y="15346"/>
                      <a:pt x="3207" y="26506"/>
                    </a:cubicBezTo>
                    <a:cubicBezTo>
                      <a:pt x="1812" y="27902"/>
                      <a:pt x="-2373" y="34877"/>
                      <a:pt x="1812" y="79519"/>
                    </a:cubicBezTo>
                    <a:cubicBezTo>
                      <a:pt x="4602" y="108816"/>
                      <a:pt x="10183" y="149273"/>
                      <a:pt x="18553" y="195311"/>
                    </a:cubicBezTo>
                    <a:cubicBezTo>
                      <a:pt x="36689" y="290176"/>
                      <a:pt x="61801" y="396201"/>
                      <a:pt x="84122" y="468745"/>
                    </a:cubicBezTo>
                    <a:cubicBezTo>
                      <a:pt x="93887" y="500832"/>
                      <a:pt x="103653" y="525943"/>
                      <a:pt x="110628" y="544079"/>
                    </a:cubicBezTo>
                    <a:cubicBezTo>
                      <a:pt x="116208" y="530129"/>
                      <a:pt x="125974" y="518968"/>
                      <a:pt x="139925" y="511993"/>
                    </a:cubicBezTo>
                    <a:cubicBezTo>
                      <a:pt x="148295" y="507807"/>
                      <a:pt x="162246" y="507807"/>
                      <a:pt x="177592" y="509202"/>
                    </a:cubicBezTo>
                    <a:cubicBezTo>
                      <a:pt x="162246" y="433868"/>
                      <a:pt x="145505" y="298546"/>
                      <a:pt x="138530" y="248323"/>
                    </a:cubicBezTo>
                    <a:cubicBezTo>
                      <a:pt x="130159" y="177175"/>
                      <a:pt x="121789" y="104631"/>
                      <a:pt x="117604" y="50223"/>
                    </a:cubicBezTo>
                    <a:cubicBezTo>
                      <a:pt x="116208" y="30692"/>
                      <a:pt x="114813" y="15346"/>
                      <a:pt x="113418" y="2790"/>
                    </a:cubicBezTo>
                    <a:cubicBezTo>
                      <a:pt x="109233" y="0"/>
                      <a:pt x="102258" y="0"/>
                      <a:pt x="95282" y="0"/>
                    </a:cubicBezTo>
                    <a:close/>
                  </a:path>
                </a:pathLst>
              </a:custGeom>
              <a:solidFill>
                <a:srgbClr val="EF8D5B"/>
              </a:solidFill>
              <a:ln w="13943"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96F7B869-10B6-C8CF-C085-8393412D605B}"/>
                </a:ext>
              </a:extLst>
            </p:cNvPr>
            <p:cNvSpPr/>
            <p:nvPr/>
          </p:nvSpPr>
          <p:spPr>
            <a:xfrm>
              <a:off x="2596443" y="504801"/>
              <a:ext cx="274829" cy="385040"/>
            </a:xfrm>
            <a:custGeom>
              <a:avLst/>
              <a:gdLst>
                <a:gd name="connsiteX0" fmla="*/ 0 w 274829"/>
                <a:gd name="connsiteY0" fmla="*/ 380855 h 385040"/>
                <a:gd name="connsiteX1" fmla="*/ 4185 w 274829"/>
                <a:gd name="connsiteY1" fmla="*/ 385041 h 385040"/>
                <a:gd name="connsiteX2" fmla="*/ 6975 w 274829"/>
                <a:gd name="connsiteY2" fmla="*/ 385041 h 385040"/>
                <a:gd name="connsiteX3" fmla="*/ 19531 w 274829"/>
                <a:gd name="connsiteY3" fmla="*/ 372485 h 385040"/>
                <a:gd name="connsiteX4" fmla="*/ 118581 w 274829"/>
                <a:gd name="connsiteY4" fmla="*/ 226002 h 385040"/>
                <a:gd name="connsiteX5" fmla="*/ 253904 w 274829"/>
                <a:gd name="connsiteY5" fmla="*/ 27902 h 385040"/>
                <a:gd name="connsiteX6" fmla="*/ 274830 w 274829"/>
                <a:gd name="connsiteY6" fmla="*/ 0 h 385040"/>
                <a:gd name="connsiteX7" fmla="*/ 234373 w 274829"/>
                <a:gd name="connsiteY7" fmla="*/ 30692 h 385040"/>
                <a:gd name="connsiteX8" fmla="*/ 167409 w 274829"/>
                <a:gd name="connsiteY8" fmla="*/ 68359 h 385040"/>
                <a:gd name="connsiteX9" fmla="*/ 110211 w 274829"/>
                <a:gd name="connsiteY9" fmla="*/ 79519 h 385040"/>
                <a:gd name="connsiteX10" fmla="*/ 83705 w 274829"/>
                <a:gd name="connsiteY10" fmla="*/ 55803 h 385040"/>
                <a:gd name="connsiteX11" fmla="*/ 80914 w 274829"/>
                <a:gd name="connsiteY11" fmla="*/ 32087 h 385040"/>
                <a:gd name="connsiteX12" fmla="*/ 0 w 274829"/>
                <a:gd name="connsiteY12" fmla="*/ 380855 h 3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29" h="385040">
                  <a:moveTo>
                    <a:pt x="0" y="380855"/>
                  </a:moveTo>
                  <a:cubicBezTo>
                    <a:pt x="1395" y="383646"/>
                    <a:pt x="2790" y="385041"/>
                    <a:pt x="4185" y="385041"/>
                  </a:cubicBezTo>
                  <a:cubicBezTo>
                    <a:pt x="5580" y="385041"/>
                    <a:pt x="5580" y="385041"/>
                    <a:pt x="6975" y="385041"/>
                  </a:cubicBezTo>
                  <a:cubicBezTo>
                    <a:pt x="8371" y="383646"/>
                    <a:pt x="12556" y="380855"/>
                    <a:pt x="19531" y="372485"/>
                  </a:cubicBezTo>
                  <a:cubicBezTo>
                    <a:pt x="40457" y="347374"/>
                    <a:pt x="78124" y="288781"/>
                    <a:pt x="118581" y="226002"/>
                  </a:cubicBezTo>
                  <a:cubicBezTo>
                    <a:pt x="164619" y="154853"/>
                    <a:pt x="217632" y="72544"/>
                    <a:pt x="253904" y="27902"/>
                  </a:cubicBezTo>
                  <a:cubicBezTo>
                    <a:pt x="260879" y="18136"/>
                    <a:pt x="269250" y="8370"/>
                    <a:pt x="274830" y="0"/>
                  </a:cubicBezTo>
                  <a:cubicBezTo>
                    <a:pt x="262274" y="9765"/>
                    <a:pt x="248323" y="20926"/>
                    <a:pt x="234373" y="30692"/>
                  </a:cubicBezTo>
                  <a:cubicBezTo>
                    <a:pt x="210656" y="47433"/>
                    <a:pt x="188335" y="59988"/>
                    <a:pt x="167409" y="68359"/>
                  </a:cubicBezTo>
                  <a:cubicBezTo>
                    <a:pt x="143693" y="78124"/>
                    <a:pt x="124162" y="82309"/>
                    <a:pt x="110211" y="79519"/>
                  </a:cubicBezTo>
                  <a:cubicBezTo>
                    <a:pt x="96260" y="76729"/>
                    <a:pt x="87890" y="69754"/>
                    <a:pt x="83705" y="55803"/>
                  </a:cubicBezTo>
                  <a:cubicBezTo>
                    <a:pt x="80914" y="48828"/>
                    <a:pt x="80914" y="40457"/>
                    <a:pt x="80914" y="32087"/>
                  </a:cubicBezTo>
                  <a:cubicBezTo>
                    <a:pt x="53013" y="132532"/>
                    <a:pt x="15346" y="312497"/>
                    <a:pt x="0" y="380855"/>
                  </a:cubicBezTo>
                  <a:close/>
                </a:path>
              </a:pathLst>
            </a:custGeom>
            <a:solidFill>
              <a:srgbClr val="7CD0E4"/>
            </a:solidFill>
            <a:ln w="1394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03B76D1-AEF1-A950-2B85-17C7CB4B7C20}"/>
                </a:ext>
              </a:extLst>
            </p:cNvPr>
            <p:cNvSpPr/>
            <p:nvPr/>
          </p:nvSpPr>
          <p:spPr>
            <a:xfrm>
              <a:off x="2627135" y="-59177"/>
              <a:ext cx="364114" cy="226370"/>
            </a:xfrm>
            <a:custGeom>
              <a:avLst/>
              <a:gdLst>
                <a:gd name="connsiteX0" fmla="*/ 145088 w 364114"/>
                <a:gd name="connsiteY0" fmla="*/ 167778 h 226370"/>
                <a:gd name="connsiteX1" fmla="*/ 178570 w 364114"/>
                <a:gd name="connsiteY1" fmla="*/ 170568 h 226370"/>
                <a:gd name="connsiteX2" fmla="*/ 344584 w 364114"/>
                <a:gd name="connsiteY2" fmla="*/ 218000 h 226370"/>
                <a:gd name="connsiteX3" fmla="*/ 364115 w 364114"/>
                <a:gd name="connsiteY3" fmla="*/ 226371 h 226370"/>
                <a:gd name="connsiteX4" fmla="*/ 323657 w 364114"/>
                <a:gd name="connsiteY4" fmla="*/ 82678 h 226370"/>
                <a:gd name="connsiteX5" fmla="*/ 260879 w 364114"/>
                <a:gd name="connsiteY5" fmla="*/ 38036 h 226370"/>
                <a:gd name="connsiteX6" fmla="*/ 228792 w 364114"/>
                <a:gd name="connsiteY6" fmla="*/ 31060 h 226370"/>
                <a:gd name="connsiteX7" fmla="*/ 235768 w 364114"/>
                <a:gd name="connsiteY7" fmla="*/ 88259 h 226370"/>
                <a:gd name="connsiteX8" fmla="*/ 235768 w 364114"/>
                <a:gd name="connsiteY8" fmla="*/ 131506 h 226370"/>
                <a:gd name="connsiteX9" fmla="*/ 230187 w 364114"/>
                <a:gd name="connsiteY9" fmla="*/ 155222 h 226370"/>
                <a:gd name="connsiteX10" fmla="*/ 223212 w 364114"/>
                <a:gd name="connsiteY10" fmla="*/ 155222 h 226370"/>
                <a:gd name="connsiteX11" fmla="*/ 216237 w 364114"/>
                <a:gd name="connsiteY11" fmla="*/ 131506 h 226370"/>
                <a:gd name="connsiteX12" fmla="*/ 212051 w 364114"/>
                <a:gd name="connsiteY12" fmla="*/ 92444 h 226370"/>
                <a:gd name="connsiteX13" fmla="*/ 213447 w 364114"/>
                <a:gd name="connsiteY13" fmla="*/ 26875 h 226370"/>
                <a:gd name="connsiteX14" fmla="*/ 217632 w 364114"/>
                <a:gd name="connsiteY14" fmla="*/ 22690 h 226370"/>
                <a:gd name="connsiteX15" fmla="*/ 217632 w 364114"/>
                <a:gd name="connsiteY15" fmla="*/ 22690 h 226370"/>
                <a:gd name="connsiteX16" fmla="*/ 213447 w 364114"/>
                <a:gd name="connsiteY16" fmla="*/ 14320 h 226370"/>
                <a:gd name="connsiteX17" fmla="*/ 118581 w 364114"/>
                <a:gd name="connsiteY17" fmla="*/ 12924 h 226370"/>
                <a:gd name="connsiteX18" fmla="*/ 104631 w 364114"/>
                <a:gd name="connsiteY18" fmla="*/ 21295 h 226370"/>
                <a:gd name="connsiteX19" fmla="*/ 104631 w 364114"/>
                <a:gd name="connsiteY19" fmla="*/ 21295 h 226370"/>
                <a:gd name="connsiteX20" fmla="*/ 97655 w 364114"/>
                <a:gd name="connsiteY20" fmla="*/ 89654 h 226370"/>
                <a:gd name="connsiteX21" fmla="*/ 90680 w 364114"/>
                <a:gd name="connsiteY21" fmla="*/ 131506 h 226370"/>
                <a:gd name="connsiteX22" fmla="*/ 79519 w 364114"/>
                <a:gd name="connsiteY22" fmla="*/ 153827 h 226370"/>
                <a:gd name="connsiteX23" fmla="*/ 72544 w 364114"/>
                <a:gd name="connsiteY23" fmla="*/ 149642 h 226370"/>
                <a:gd name="connsiteX24" fmla="*/ 66964 w 364114"/>
                <a:gd name="connsiteY24" fmla="*/ 103604 h 226370"/>
                <a:gd name="connsiteX25" fmla="*/ 79519 w 364114"/>
                <a:gd name="connsiteY25" fmla="*/ 43616 h 226370"/>
                <a:gd name="connsiteX26" fmla="*/ 87890 w 364114"/>
                <a:gd name="connsiteY26" fmla="*/ 26875 h 226370"/>
                <a:gd name="connsiteX27" fmla="*/ 80914 w 364114"/>
                <a:gd name="connsiteY27" fmla="*/ 33851 h 226370"/>
                <a:gd name="connsiteX28" fmla="*/ 36272 w 364114"/>
                <a:gd name="connsiteY28" fmla="*/ 78493 h 226370"/>
                <a:gd name="connsiteX29" fmla="*/ 0 w 364114"/>
                <a:gd name="connsiteY29" fmla="*/ 204050 h 226370"/>
                <a:gd name="connsiteX30" fmla="*/ 0 w 364114"/>
                <a:gd name="connsiteY30" fmla="*/ 205445 h 226370"/>
                <a:gd name="connsiteX31" fmla="*/ 20926 w 364114"/>
                <a:gd name="connsiteY31" fmla="*/ 195679 h 226370"/>
                <a:gd name="connsiteX32" fmla="*/ 145088 w 364114"/>
                <a:gd name="connsiteY32" fmla="*/ 167778 h 22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114" h="226370">
                  <a:moveTo>
                    <a:pt x="145088" y="167778"/>
                  </a:moveTo>
                  <a:cubicBezTo>
                    <a:pt x="156248" y="167778"/>
                    <a:pt x="167409" y="169173"/>
                    <a:pt x="178570" y="170568"/>
                  </a:cubicBezTo>
                  <a:cubicBezTo>
                    <a:pt x="237163" y="180334"/>
                    <a:pt x="297151" y="197074"/>
                    <a:pt x="344584" y="218000"/>
                  </a:cubicBezTo>
                  <a:cubicBezTo>
                    <a:pt x="351559" y="220791"/>
                    <a:pt x="357139" y="223581"/>
                    <a:pt x="364115" y="226371"/>
                  </a:cubicBezTo>
                  <a:cubicBezTo>
                    <a:pt x="361325" y="174753"/>
                    <a:pt x="347374" y="116160"/>
                    <a:pt x="323657" y="82678"/>
                  </a:cubicBezTo>
                  <a:cubicBezTo>
                    <a:pt x="309707" y="61752"/>
                    <a:pt x="288781" y="47801"/>
                    <a:pt x="260879" y="38036"/>
                  </a:cubicBezTo>
                  <a:cubicBezTo>
                    <a:pt x="248323" y="33851"/>
                    <a:pt x="235768" y="31060"/>
                    <a:pt x="228792" y="31060"/>
                  </a:cubicBezTo>
                  <a:cubicBezTo>
                    <a:pt x="232978" y="49196"/>
                    <a:pt x="235768" y="71518"/>
                    <a:pt x="235768" y="88259"/>
                  </a:cubicBezTo>
                  <a:cubicBezTo>
                    <a:pt x="235768" y="103604"/>
                    <a:pt x="235768" y="118950"/>
                    <a:pt x="235768" y="131506"/>
                  </a:cubicBezTo>
                  <a:cubicBezTo>
                    <a:pt x="234373" y="152432"/>
                    <a:pt x="231583" y="153827"/>
                    <a:pt x="230187" y="155222"/>
                  </a:cubicBezTo>
                  <a:cubicBezTo>
                    <a:pt x="228792" y="156617"/>
                    <a:pt x="226002" y="156617"/>
                    <a:pt x="223212" y="155222"/>
                  </a:cubicBezTo>
                  <a:cubicBezTo>
                    <a:pt x="221817" y="153827"/>
                    <a:pt x="219027" y="149642"/>
                    <a:pt x="216237" y="131506"/>
                  </a:cubicBezTo>
                  <a:cubicBezTo>
                    <a:pt x="214842" y="120345"/>
                    <a:pt x="213447" y="106394"/>
                    <a:pt x="212051" y="92444"/>
                  </a:cubicBezTo>
                  <a:cubicBezTo>
                    <a:pt x="210656" y="72913"/>
                    <a:pt x="209261" y="35246"/>
                    <a:pt x="213447" y="26875"/>
                  </a:cubicBezTo>
                  <a:cubicBezTo>
                    <a:pt x="214842" y="24085"/>
                    <a:pt x="216237" y="22690"/>
                    <a:pt x="217632" y="22690"/>
                  </a:cubicBezTo>
                  <a:cubicBezTo>
                    <a:pt x="217632" y="22690"/>
                    <a:pt x="217632" y="22690"/>
                    <a:pt x="217632" y="22690"/>
                  </a:cubicBezTo>
                  <a:cubicBezTo>
                    <a:pt x="216237" y="19900"/>
                    <a:pt x="214842" y="17110"/>
                    <a:pt x="213447" y="14320"/>
                  </a:cubicBezTo>
                  <a:cubicBezTo>
                    <a:pt x="193916" y="-6607"/>
                    <a:pt x="164619" y="-2421"/>
                    <a:pt x="118581" y="12924"/>
                  </a:cubicBezTo>
                  <a:cubicBezTo>
                    <a:pt x="114396" y="14320"/>
                    <a:pt x="108816" y="17110"/>
                    <a:pt x="104631" y="21295"/>
                  </a:cubicBezTo>
                  <a:cubicBezTo>
                    <a:pt x="104631" y="21295"/>
                    <a:pt x="104631" y="21295"/>
                    <a:pt x="104631" y="21295"/>
                  </a:cubicBezTo>
                  <a:cubicBezTo>
                    <a:pt x="104631" y="26875"/>
                    <a:pt x="101841" y="57567"/>
                    <a:pt x="97655" y="89654"/>
                  </a:cubicBezTo>
                  <a:cubicBezTo>
                    <a:pt x="94865" y="107790"/>
                    <a:pt x="93470" y="121740"/>
                    <a:pt x="90680" y="131506"/>
                  </a:cubicBezTo>
                  <a:cubicBezTo>
                    <a:pt x="86495" y="149642"/>
                    <a:pt x="83705" y="153827"/>
                    <a:pt x="79519" y="153827"/>
                  </a:cubicBezTo>
                  <a:cubicBezTo>
                    <a:pt x="78124" y="153827"/>
                    <a:pt x="75334" y="153827"/>
                    <a:pt x="72544" y="149642"/>
                  </a:cubicBezTo>
                  <a:cubicBezTo>
                    <a:pt x="68359" y="141271"/>
                    <a:pt x="65568" y="124531"/>
                    <a:pt x="66964" y="103604"/>
                  </a:cubicBezTo>
                  <a:cubicBezTo>
                    <a:pt x="68359" y="81283"/>
                    <a:pt x="72544" y="60357"/>
                    <a:pt x="79519" y="43616"/>
                  </a:cubicBezTo>
                  <a:cubicBezTo>
                    <a:pt x="82310" y="38036"/>
                    <a:pt x="85100" y="32456"/>
                    <a:pt x="87890" y="26875"/>
                  </a:cubicBezTo>
                  <a:cubicBezTo>
                    <a:pt x="86495" y="28270"/>
                    <a:pt x="83705" y="31060"/>
                    <a:pt x="80914" y="33851"/>
                  </a:cubicBezTo>
                  <a:cubicBezTo>
                    <a:pt x="71149" y="42221"/>
                    <a:pt x="58593" y="56172"/>
                    <a:pt x="36272" y="78493"/>
                  </a:cubicBezTo>
                  <a:cubicBezTo>
                    <a:pt x="0" y="116160"/>
                    <a:pt x="0" y="166383"/>
                    <a:pt x="0" y="204050"/>
                  </a:cubicBezTo>
                  <a:cubicBezTo>
                    <a:pt x="0" y="204050"/>
                    <a:pt x="0" y="204050"/>
                    <a:pt x="0" y="205445"/>
                  </a:cubicBezTo>
                  <a:cubicBezTo>
                    <a:pt x="6975" y="201260"/>
                    <a:pt x="13951" y="198469"/>
                    <a:pt x="20926" y="195679"/>
                  </a:cubicBezTo>
                  <a:cubicBezTo>
                    <a:pt x="53013" y="181729"/>
                    <a:pt x="96260" y="167778"/>
                    <a:pt x="145088" y="167778"/>
                  </a:cubicBezTo>
                  <a:close/>
                </a:path>
              </a:pathLst>
            </a:custGeom>
            <a:solidFill>
              <a:srgbClr val="EF8D5B"/>
            </a:solidFill>
            <a:ln w="139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F4529AB-9E78-3C10-DFE0-ADA52E45BB20}"/>
                </a:ext>
              </a:extLst>
            </p:cNvPr>
            <p:cNvSpPr/>
            <p:nvPr/>
          </p:nvSpPr>
          <p:spPr>
            <a:xfrm>
              <a:off x="-176968" y="-75549"/>
              <a:ext cx="8323021" cy="1462038"/>
            </a:xfrm>
            <a:custGeom>
              <a:avLst/>
              <a:gdLst>
                <a:gd name="connsiteX0" fmla="*/ 8323021 w 8323021"/>
                <a:gd name="connsiteY0" fmla="*/ 1459249 h 1462038"/>
                <a:gd name="connsiteX1" fmla="*/ 8304885 w 8323021"/>
                <a:gd name="connsiteY1" fmla="*/ 1459249 h 1462038"/>
                <a:gd name="connsiteX2" fmla="*/ 2829215 w 8323021"/>
                <a:gd name="connsiteY2" fmla="*/ 1452273 h 1462038"/>
                <a:gd name="connsiteX3" fmla="*/ 2791548 w 8323021"/>
                <a:gd name="connsiteY3" fmla="*/ 1452273 h 1462038"/>
                <a:gd name="connsiteX4" fmla="*/ 2772017 w 8323021"/>
                <a:gd name="connsiteY4" fmla="*/ 1450878 h 1462038"/>
                <a:gd name="connsiteX5" fmla="*/ 2760857 w 8323021"/>
                <a:gd name="connsiteY5" fmla="*/ 1448088 h 1462038"/>
                <a:gd name="connsiteX6" fmla="*/ 2760857 w 8323021"/>
                <a:gd name="connsiteY6" fmla="*/ 1443903 h 1462038"/>
                <a:gd name="connsiteX7" fmla="*/ 2772017 w 8323021"/>
                <a:gd name="connsiteY7" fmla="*/ 1442508 h 1462038"/>
                <a:gd name="connsiteX8" fmla="*/ 2798524 w 8323021"/>
                <a:gd name="connsiteY8" fmla="*/ 1443903 h 1462038"/>
                <a:gd name="connsiteX9" fmla="*/ 2830610 w 8323021"/>
                <a:gd name="connsiteY9" fmla="*/ 1445298 h 1462038"/>
                <a:gd name="connsiteX10" fmla="*/ 2841771 w 8323021"/>
                <a:gd name="connsiteY10" fmla="*/ 1443903 h 1462038"/>
                <a:gd name="connsiteX11" fmla="*/ 2857117 w 8323021"/>
                <a:gd name="connsiteY11" fmla="*/ 1420187 h 1462038"/>
                <a:gd name="connsiteX12" fmla="*/ 2847351 w 8323021"/>
                <a:gd name="connsiteY12" fmla="*/ 1388100 h 1462038"/>
                <a:gd name="connsiteX13" fmla="*/ 2847351 w 8323021"/>
                <a:gd name="connsiteY13" fmla="*/ 1386705 h 1462038"/>
                <a:gd name="connsiteX14" fmla="*/ 2830610 w 8323021"/>
                <a:gd name="connsiteY14" fmla="*/ 1375544 h 1462038"/>
                <a:gd name="connsiteX15" fmla="*/ 2830610 w 8323021"/>
                <a:gd name="connsiteY15" fmla="*/ 1368569 h 1462038"/>
                <a:gd name="connsiteX16" fmla="*/ 2838981 w 8323021"/>
                <a:gd name="connsiteY16" fmla="*/ 1365779 h 1462038"/>
                <a:gd name="connsiteX17" fmla="*/ 2852932 w 8323021"/>
                <a:gd name="connsiteY17" fmla="*/ 1381124 h 1462038"/>
                <a:gd name="connsiteX18" fmla="*/ 2857117 w 8323021"/>
                <a:gd name="connsiteY18" fmla="*/ 1382519 h 1462038"/>
                <a:gd name="connsiteX19" fmla="*/ 2903154 w 8323021"/>
                <a:gd name="connsiteY19" fmla="*/ 1396470 h 1462038"/>
                <a:gd name="connsiteX20" fmla="*/ 3002205 w 8323021"/>
                <a:gd name="connsiteY20" fmla="*/ 1413211 h 1462038"/>
                <a:gd name="connsiteX21" fmla="*/ 3021736 w 8323021"/>
                <a:gd name="connsiteY21" fmla="*/ 1407631 h 1462038"/>
                <a:gd name="connsiteX22" fmla="*/ 3017550 w 8323021"/>
                <a:gd name="connsiteY22" fmla="*/ 1376939 h 1462038"/>
                <a:gd name="connsiteX23" fmla="*/ 3010575 w 8323021"/>
                <a:gd name="connsiteY23" fmla="*/ 1340667 h 1462038"/>
                <a:gd name="connsiteX24" fmla="*/ 3016155 w 8323021"/>
                <a:gd name="connsiteY24" fmla="*/ 1326716 h 1462038"/>
                <a:gd name="connsiteX25" fmla="*/ 3070563 w 8323021"/>
                <a:gd name="connsiteY25" fmla="*/ 1353223 h 1462038"/>
                <a:gd name="connsiteX26" fmla="*/ 3102650 w 8323021"/>
                <a:gd name="connsiteY26" fmla="*/ 1374149 h 1462038"/>
                <a:gd name="connsiteX27" fmla="*/ 3106835 w 8323021"/>
                <a:gd name="connsiteY27" fmla="*/ 1375544 h 1462038"/>
                <a:gd name="connsiteX28" fmla="*/ 3099860 w 8323021"/>
                <a:gd name="connsiteY28" fmla="*/ 1354618 h 1462038"/>
                <a:gd name="connsiteX29" fmla="*/ 3076144 w 8323021"/>
                <a:gd name="connsiteY29" fmla="*/ 1277889 h 1462038"/>
                <a:gd name="connsiteX30" fmla="*/ 3080329 w 8323021"/>
                <a:gd name="connsiteY30" fmla="*/ 1259753 h 1462038"/>
                <a:gd name="connsiteX31" fmla="*/ 3172404 w 8323021"/>
                <a:gd name="connsiteY31" fmla="*/ 1335087 h 1462038"/>
                <a:gd name="connsiteX32" fmla="*/ 3242158 w 8323021"/>
                <a:gd name="connsiteY32" fmla="*/ 1400655 h 1462038"/>
                <a:gd name="connsiteX33" fmla="*/ 3244948 w 8323021"/>
                <a:gd name="connsiteY33" fmla="*/ 1402051 h 1462038"/>
                <a:gd name="connsiteX34" fmla="*/ 3242158 w 8323021"/>
                <a:gd name="connsiteY34" fmla="*/ 1388100 h 1462038"/>
                <a:gd name="connsiteX35" fmla="*/ 3229602 w 8323021"/>
                <a:gd name="connsiteY35" fmla="*/ 1357408 h 1462038"/>
                <a:gd name="connsiteX36" fmla="*/ 3190540 w 8323021"/>
                <a:gd name="connsiteY36" fmla="*/ 1276494 h 1462038"/>
                <a:gd name="connsiteX37" fmla="*/ 3152873 w 8323021"/>
                <a:gd name="connsiteY37" fmla="*/ 1195579 h 1462038"/>
                <a:gd name="connsiteX38" fmla="*/ 3154268 w 8323021"/>
                <a:gd name="connsiteY38" fmla="*/ 1178839 h 1462038"/>
                <a:gd name="connsiteX39" fmla="*/ 3164033 w 8323021"/>
                <a:gd name="connsiteY39" fmla="*/ 1173258 h 1462038"/>
                <a:gd name="connsiteX40" fmla="*/ 3173799 w 8323021"/>
                <a:gd name="connsiteY40" fmla="*/ 1166283 h 1462038"/>
                <a:gd name="connsiteX41" fmla="*/ 3171009 w 8323021"/>
                <a:gd name="connsiteY41" fmla="*/ 1153727 h 1462038"/>
                <a:gd name="connsiteX42" fmla="*/ 3172404 w 8323021"/>
                <a:gd name="connsiteY42" fmla="*/ 1123036 h 1462038"/>
                <a:gd name="connsiteX43" fmla="*/ 3236577 w 8323021"/>
                <a:gd name="connsiteY43" fmla="*/ 966787 h 1462038"/>
                <a:gd name="connsiteX44" fmla="*/ 3277035 w 8323021"/>
                <a:gd name="connsiteY44" fmla="*/ 758921 h 1462038"/>
                <a:gd name="connsiteX45" fmla="*/ 3159848 w 8323021"/>
                <a:gd name="connsiteY45" fmla="*/ 616623 h 1462038"/>
                <a:gd name="connsiteX46" fmla="*/ 3158453 w 8323021"/>
                <a:gd name="connsiteY46" fmla="*/ 616623 h 1462038"/>
                <a:gd name="connsiteX47" fmla="*/ 3129156 w 8323021"/>
                <a:gd name="connsiteY47" fmla="*/ 619413 h 1462038"/>
                <a:gd name="connsiteX48" fmla="*/ 3111020 w 8323021"/>
                <a:gd name="connsiteY48" fmla="*/ 666846 h 1462038"/>
                <a:gd name="connsiteX49" fmla="*/ 3071958 w 8323021"/>
                <a:gd name="connsiteY49" fmla="*/ 676612 h 1462038"/>
                <a:gd name="connsiteX50" fmla="*/ 3041267 w 8323021"/>
                <a:gd name="connsiteY50" fmla="*/ 683587 h 1462038"/>
                <a:gd name="connsiteX51" fmla="*/ 3027316 w 8323021"/>
                <a:gd name="connsiteY51" fmla="*/ 689167 h 1462038"/>
                <a:gd name="connsiteX52" fmla="*/ 3039872 w 8323021"/>
                <a:gd name="connsiteY52" fmla="*/ 697538 h 1462038"/>
                <a:gd name="connsiteX53" fmla="*/ 3063588 w 8323021"/>
                <a:gd name="connsiteY53" fmla="*/ 721254 h 1462038"/>
                <a:gd name="connsiteX54" fmla="*/ 3063588 w 8323021"/>
                <a:gd name="connsiteY54" fmla="*/ 722649 h 1462038"/>
                <a:gd name="connsiteX55" fmla="*/ 3122181 w 8323021"/>
                <a:gd name="connsiteY55" fmla="*/ 679402 h 1462038"/>
                <a:gd name="connsiteX56" fmla="*/ 3212861 w 8323021"/>
                <a:gd name="connsiteY56" fmla="*/ 678007 h 1462038"/>
                <a:gd name="connsiteX57" fmla="*/ 3264479 w 8323021"/>
                <a:gd name="connsiteY57" fmla="*/ 781242 h 1462038"/>
                <a:gd name="connsiteX58" fmla="*/ 3247738 w 8323021"/>
                <a:gd name="connsiteY58" fmla="*/ 852391 h 1462038"/>
                <a:gd name="connsiteX59" fmla="*/ 3196120 w 8323021"/>
                <a:gd name="connsiteY59" fmla="*/ 954231 h 1462038"/>
                <a:gd name="connsiteX60" fmla="*/ 3041267 w 8323021"/>
                <a:gd name="connsiteY60" fmla="*/ 1169073 h 1462038"/>
                <a:gd name="connsiteX61" fmla="*/ 2915710 w 8323021"/>
                <a:gd name="connsiteY61" fmla="*/ 1259753 h 1462038"/>
                <a:gd name="connsiteX62" fmla="*/ 2746906 w 8323021"/>
                <a:gd name="connsiteY62" fmla="*/ 1244407 h 1462038"/>
                <a:gd name="connsiteX63" fmla="*/ 2674362 w 8323021"/>
                <a:gd name="connsiteY63" fmla="*/ 1229061 h 1462038"/>
                <a:gd name="connsiteX64" fmla="*/ 2675757 w 8323021"/>
                <a:gd name="connsiteY64" fmla="*/ 1231851 h 1462038"/>
                <a:gd name="connsiteX65" fmla="*/ 2682732 w 8323021"/>
                <a:gd name="connsiteY65" fmla="*/ 1293235 h 1462038"/>
                <a:gd name="connsiteX66" fmla="*/ 2672967 w 8323021"/>
                <a:gd name="connsiteY66" fmla="*/ 1329507 h 1462038"/>
                <a:gd name="connsiteX67" fmla="*/ 2678547 w 8323021"/>
                <a:gd name="connsiteY67" fmla="*/ 1378334 h 1462038"/>
                <a:gd name="connsiteX68" fmla="*/ 2660411 w 8323021"/>
                <a:gd name="connsiteY68" fmla="*/ 1397865 h 1462038"/>
                <a:gd name="connsiteX69" fmla="*/ 2650646 w 8323021"/>
                <a:gd name="connsiteY69" fmla="*/ 1399261 h 1462038"/>
                <a:gd name="connsiteX70" fmla="*/ 2646460 w 8323021"/>
                <a:gd name="connsiteY70" fmla="*/ 1416001 h 1462038"/>
                <a:gd name="connsiteX71" fmla="*/ 2645065 w 8323021"/>
                <a:gd name="connsiteY71" fmla="*/ 1439718 h 1462038"/>
                <a:gd name="connsiteX72" fmla="*/ 2646460 w 8323021"/>
                <a:gd name="connsiteY72" fmla="*/ 1441113 h 1462038"/>
                <a:gd name="connsiteX73" fmla="*/ 2647856 w 8323021"/>
                <a:gd name="connsiteY73" fmla="*/ 1441113 h 1462038"/>
                <a:gd name="connsiteX74" fmla="*/ 2649251 w 8323021"/>
                <a:gd name="connsiteY74" fmla="*/ 1441113 h 1462038"/>
                <a:gd name="connsiteX75" fmla="*/ 2653436 w 8323021"/>
                <a:gd name="connsiteY75" fmla="*/ 1443903 h 1462038"/>
                <a:gd name="connsiteX76" fmla="*/ 2649251 w 8323021"/>
                <a:gd name="connsiteY76" fmla="*/ 1448088 h 1462038"/>
                <a:gd name="connsiteX77" fmla="*/ 2646460 w 8323021"/>
                <a:gd name="connsiteY77" fmla="*/ 1448088 h 1462038"/>
                <a:gd name="connsiteX78" fmla="*/ 2586472 w 8323021"/>
                <a:gd name="connsiteY78" fmla="*/ 1448088 h 1462038"/>
                <a:gd name="connsiteX79" fmla="*/ 44645 w 8323021"/>
                <a:gd name="connsiteY79" fmla="*/ 1452273 h 1462038"/>
                <a:gd name="connsiteX80" fmla="*/ 3 w 8323021"/>
                <a:gd name="connsiteY80" fmla="*/ 1452273 h 1462038"/>
                <a:gd name="connsiteX81" fmla="*/ 509205 w 8323021"/>
                <a:gd name="connsiteY81" fmla="*/ 1449483 h 1462038"/>
                <a:gd name="connsiteX82" fmla="*/ 44645 w 8323021"/>
                <a:gd name="connsiteY82" fmla="*/ 1445298 h 1462038"/>
                <a:gd name="connsiteX83" fmla="*/ 1580623 w 8323021"/>
                <a:gd name="connsiteY83" fmla="*/ 1442508 h 1462038"/>
                <a:gd name="connsiteX84" fmla="*/ 2314433 w 8323021"/>
                <a:gd name="connsiteY84" fmla="*/ 1441113 h 1462038"/>
                <a:gd name="connsiteX85" fmla="*/ 2555781 w 8323021"/>
                <a:gd name="connsiteY85" fmla="*/ 1441113 h 1462038"/>
                <a:gd name="connsiteX86" fmla="*/ 2624139 w 8323021"/>
                <a:gd name="connsiteY86" fmla="*/ 1441113 h 1462038"/>
                <a:gd name="connsiteX87" fmla="*/ 2636695 w 8323021"/>
                <a:gd name="connsiteY87" fmla="*/ 1441113 h 1462038"/>
                <a:gd name="connsiteX88" fmla="*/ 2642275 w 8323021"/>
                <a:gd name="connsiteY88" fmla="*/ 1400655 h 1462038"/>
                <a:gd name="connsiteX89" fmla="*/ 2597633 w 8323021"/>
                <a:gd name="connsiteY89" fmla="*/ 1392285 h 1462038"/>
                <a:gd name="connsiteX90" fmla="*/ 2597633 w 8323021"/>
                <a:gd name="connsiteY90" fmla="*/ 1396470 h 1462038"/>
                <a:gd name="connsiteX91" fmla="*/ 2589262 w 8323021"/>
                <a:gd name="connsiteY91" fmla="*/ 1416001 h 1462038"/>
                <a:gd name="connsiteX92" fmla="*/ 2498583 w 8323021"/>
                <a:gd name="connsiteY92" fmla="*/ 1396470 h 1462038"/>
                <a:gd name="connsiteX93" fmla="*/ 2480447 w 8323021"/>
                <a:gd name="connsiteY93" fmla="*/ 1322531 h 1462038"/>
                <a:gd name="connsiteX94" fmla="*/ 2490212 w 8323021"/>
                <a:gd name="connsiteY94" fmla="*/ 1236037 h 1462038"/>
                <a:gd name="connsiteX95" fmla="*/ 2491607 w 8323021"/>
                <a:gd name="connsiteY95" fmla="*/ 1233246 h 1462038"/>
                <a:gd name="connsiteX96" fmla="*/ 2463706 w 8323021"/>
                <a:gd name="connsiteY96" fmla="*/ 1233246 h 1462038"/>
                <a:gd name="connsiteX97" fmla="*/ 2407903 w 8323021"/>
                <a:gd name="connsiteY97" fmla="*/ 1199765 h 1462038"/>
                <a:gd name="connsiteX98" fmla="*/ 2430224 w 8323021"/>
                <a:gd name="connsiteY98" fmla="*/ 1085368 h 1462038"/>
                <a:gd name="connsiteX99" fmla="*/ 2452545 w 8323021"/>
                <a:gd name="connsiteY99" fmla="*/ 1054677 h 1462038"/>
                <a:gd name="connsiteX100" fmla="*/ 2452545 w 8323021"/>
                <a:gd name="connsiteY100" fmla="*/ 1004454 h 1462038"/>
                <a:gd name="connsiteX101" fmla="*/ 2453940 w 8323021"/>
                <a:gd name="connsiteY101" fmla="*/ 996084 h 1462038"/>
                <a:gd name="connsiteX102" fmla="*/ 2451150 w 8323021"/>
                <a:gd name="connsiteY102" fmla="*/ 991898 h 1462038"/>
                <a:gd name="connsiteX103" fmla="*/ 2423248 w 8323021"/>
                <a:gd name="connsiteY103" fmla="*/ 915169 h 1462038"/>
                <a:gd name="connsiteX104" fmla="*/ 2357680 w 8323021"/>
                <a:gd name="connsiteY104" fmla="*/ 640339 h 1462038"/>
                <a:gd name="connsiteX105" fmla="*/ 2339544 w 8323021"/>
                <a:gd name="connsiteY105" fmla="*/ 524548 h 1462038"/>
                <a:gd name="connsiteX106" fmla="*/ 2342334 w 8323021"/>
                <a:gd name="connsiteY106" fmla="*/ 465955 h 1462038"/>
                <a:gd name="connsiteX107" fmla="*/ 2413483 w 8323021"/>
                <a:gd name="connsiteY107" fmla="*/ 439449 h 1462038"/>
                <a:gd name="connsiteX108" fmla="*/ 2458125 w 8323021"/>
                <a:gd name="connsiteY108" fmla="*/ 439449 h 1462038"/>
                <a:gd name="connsiteX109" fmla="*/ 2458125 w 8323021"/>
                <a:gd name="connsiteY109" fmla="*/ 396201 h 1462038"/>
                <a:gd name="connsiteX110" fmla="*/ 2497187 w 8323021"/>
                <a:gd name="connsiteY110" fmla="*/ 375275 h 1462038"/>
                <a:gd name="connsiteX111" fmla="*/ 2562756 w 8323021"/>
                <a:gd name="connsiteY111" fmla="*/ 368300 h 1462038"/>
                <a:gd name="connsiteX112" fmla="*/ 2619954 w 8323021"/>
                <a:gd name="connsiteY112" fmla="*/ 403177 h 1462038"/>
                <a:gd name="connsiteX113" fmla="*/ 2631115 w 8323021"/>
                <a:gd name="connsiteY113" fmla="*/ 672426 h 1462038"/>
                <a:gd name="connsiteX114" fmla="*/ 2635300 w 8323021"/>
                <a:gd name="connsiteY114" fmla="*/ 904009 h 1462038"/>
                <a:gd name="connsiteX115" fmla="*/ 2640880 w 8323021"/>
                <a:gd name="connsiteY115" fmla="*/ 984923 h 1462038"/>
                <a:gd name="connsiteX116" fmla="*/ 2642275 w 8323021"/>
                <a:gd name="connsiteY116" fmla="*/ 997479 h 1462038"/>
                <a:gd name="connsiteX117" fmla="*/ 2646460 w 8323021"/>
                <a:gd name="connsiteY117" fmla="*/ 1000269 h 1462038"/>
                <a:gd name="connsiteX118" fmla="*/ 2659016 w 8323021"/>
                <a:gd name="connsiteY118" fmla="*/ 1017010 h 1462038"/>
                <a:gd name="connsiteX119" fmla="*/ 2652041 w 8323021"/>
                <a:gd name="connsiteY119" fmla="*/ 1023985 h 1462038"/>
                <a:gd name="connsiteX120" fmla="*/ 2646460 w 8323021"/>
                <a:gd name="connsiteY120" fmla="*/ 1022590 h 1462038"/>
                <a:gd name="connsiteX121" fmla="*/ 2638090 w 8323021"/>
                <a:gd name="connsiteY121" fmla="*/ 1001664 h 1462038"/>
                <a:gd name="connsiteX122" fmla="*/ 2565546 w 8323021"/>
                <a:gd name="connsiteY122" fmla="*/ 970972 h 1462038"/>
                <a:gd name="connsiteX123" fmla="*/ 2555781 w 8323021"/>
                <a:gd name="connsiteY123" fmla="*/ 968182 h 1462038"/>
                <a:gd name="connsiteX124" fmla="*/ 2551595 w 8323021"/>
                <a:gd name="connsiteY124" fmla="*/ 1003059 h 1462038"/>
                <a:gd name="connsiteX125" fmla="*/ 2546015 w 8323021"/>
                <a:gd name="connsiteY125" fmla="*/ 1008639 h 1462038"/>
                <a:gd name="connsiteX126" fmla="*/ 2540435 w 8323021"/>
                <a:gd name="connsiteY126" fmla="*/ 1004454 h 1462038"/>
                <a:gd name="connsiteX127" fmla="*/ 2527879 w 8323021"/>
                <a:gd name="connsiteY127" fmla="*/ 961207 h 1462038"/>
                <a:gd name="connsiteX128" fmla="*/ 2493002 w 8323021"/>
                <a:gd name="connsiteY128" fmla="*/ 962602 h 1462038"/>
                <a:gd name="connsiteX129" fmla="*/ 2465101 w 8323021"/>
                <a:gd name="connsiteY129" fmla="*/ 996084 h 1462038"/>
                <a:gd name="connsiteX130" fmla="*/ 2483237 w 8323021"/>
                <a:gd name="connsiteY130" fmla="*/ 1018405 h 1462038"/>
                <a:gd name="connsiteX131" fmla="*/ 2502768 w 8323021"/>
                <a:gd name="connsiteY131" fmla="*/ 1026775 h 1462038"/>
                <a:gd name="connsiteX132" fmla="*/ 2491607 w 8323021"/>
                <a:gd name="connsiteY132" fmla="*/ 1037936 h 1462038"/>
                <a:gd name="connsiteX133" fmla="*/ 2463706 w 8323021"/>
                <a:gd name="connsiteY133" fmla="*/ 1057467 h 1462038"/>
                <a:gd name="connsiteX134" fmla="*/ 2483237 w 8323021"/>
                <a:gd name="connsiteY134" fmla="*/ 1075603 h 1462038"/>
                <a:gd name="connsiteX135" fmla="*/ 2552990 w 8323021"/>
                <a:gd name="connsiteY135" fmla="*/ 1081183 h 1462038"/>
                <a:gd name="connsiteX136" fmla="*/ 2734350 w 8323021"/>
                <a:gd name="connsiteY136" fmla="*/ 1049097 h 1462038"/>
                <a:gd name="connsiteX137" fmla="*/ 2735745 w 8323021"/>
                <a:gd name="connsiteY137" fmla="*/ 1049097 h 1462038"/>
                <a:gd name="connsiteX138" fmla="*/ 2744116 w 8323021"/>
                <a:gd name="connsiteY138" fmla="*/ 1030961 h 1462038"/>
                <a:gd name="connsiteX139" fmla="*/ 2716214 w 8323021"/>
                <a:gd name="connsiteY139" fmla="*/ 1037936 h 1462038"/>
                <a:gd name="connsiteX140" fmla="*/ 2682732 w 8323021"/>
                <a:gd name="connsiteY140" fmla="*/ 1047701 h 1462038"/>
                <a:gd name="connsiteX141" fmla="*/ 2681337 w 8323021"/>
                <a:gd name="connsiteY141" fmla="*/ 1049097 h 1462038"/>
                <a:gd name="connsiteX142" fmla="*/ 2671572 w 8323021"/>
                <a:gd name="connsiteY142" fmla="*/ 1054677 h 1462038"/>
                <a:gd name="connsiteX143" fmla="*/ 2661806 w 8323021"/>
                <a:gd name="connsiteY143" fmla="*/ 1050492 h 1462038"/>
                <a:gd name="connsiteX144" fmla="*/ 2677152 w 8323021"/>
                <a:gd name="connsiteY144" fmla="*/ 1040726 h 1462038"/>
                <a:gd name="connsiteX145" fmla="*/ 2664596 w 8323021"/>
                <a:gd name="connsiteY145" fmla="*/ 963997 h 1462038"/>
                <a:gd name="connsiteX146" fmla="*/ 2645065 w 8323021"/>
                <a:gd name="connsiteY146" fmla="*/ 827280 h 1462038"/>
                <a:gd name="connsiteX147" fmla="*/ 2731560 w 8323021"/>
                <a:gd name="connsiteY147" fmla="*/ 683587 h 1462038"/>
                <a:gd name="connsiteX148" fmla="*/ 2727375 w 8323021"/>
                <a:gd name="connsiteY148" fmla="*/ 680797 h 1462038"/>
                <a:gd name="connsiteX149" fmla="*/ 2723190 w 8323021"/>
                <a:gd name="connsiteY149" fmla="*/ 675216 h 1462038"/>
                <a:gd name="connsiteX150" fmla="*/ 2802709 w 8323021"/>
                <a:gd name="connsiteY150" fmla="*/ 602672 h 1462038"/>
                <a:gd name="connsiteX151" fmla="*/ 2825030 w 8323021"/>
                <a:gd name="connsiteY151" fmla="*/ 585932 h 1462038"/>
                <a:gd name="connsiteX152" fmla="*/ 2728770 w 8323021"/>
                <a:gd name="connsiteY152" fmla="*/ 524548 h 1462038"/>
                <a:gd name="connsiteX153" fmla="*/ 2727375 w 8323021"/>
                <a:gd name="connsiteY153" fmla="*/ 470140 h 1462038"/>
                <a:gd name="connsiteX154" fmla="*/ 2755276 w 8323021"/>
                <a:gd name="connsiteY154" fmla="*/ 417127 h 1462038"/>
                <a:gd name="connsiteX155" fmla="*/ 2781783 w 8323021"/>
                <a:gd name="connsiteY155" fmla="*/ 371090 h 1462038"/>
                <a:gd name="connsiteX156" fmla="*/ 2791548 w 8323021"/>
                <a:gd name="connsiteY156" fmla="*/ 348769 h 1462038"/>
                <a:gd name="connsiteX157" fmla="*/ 2778993 w 8323021"/>
                <a:gd name="connsiteY157" fmla="*/ 304126 h 1462038"/>
                <a:gd name="connsiteX158" fmla="*/ 2845956 w 8323021"/>
                <a:gd name="connsiteY158" fmla="*/ 221817 h 1462038"/>
                <a:gd name="connsiteX159" fmla="*/ 2970118 w 8323021"/>
                <a:gd name="connsiteY159" fmla="*/ 217632 h 1462038"/>
                <a:gd name="connsiteX160" fmla="*/ 3101255 w 8323021"/>
                <a:gd name="connsiteY160" fmla="*/ 238558 h 1462038"/>
                <a:gd name="connsiteX161" fmla="*/ 3143107 w 8323021"/>
                <a:gd name="connsiteY161" fmla="*/ 265064 h 1462038"/>
                <a:gd name="connsiteX162" fmla="*/ 3154268 w 8323021"/>
                <a:gd name="connsiteY162" fmla="*/ 267854 h 1462038"/>
                <a:gd name="connsiteX163" fmla="*/ 3161243 w 8323021"/>
                <a:gd name="connsiteY163" fmla="*/ 269250 h 1462038"/>
                <a:gd name="connsiteX164" fmla="*/ 3161243 w 8323021"/>
                <a:gd name="connsiteY164" fmla="*/ 239953 h 1462038"/>
                <a:gd name="connsiteX165" fmla="*/ 3138922 w 8323021"/>
                <a:gd name="connsiteY165" fmla="*/ 228792 h 1462038"/>
                <a:gd name="connsiteX166" fmla="*/ 2974303 w 8323021"/>
                <a:gd name="connsiteY166" fmla="*/ 181360 h 1462038"/>
                <a:gd name="connsiteX167" fmla="*/ 2836191 w 8323021"/>
                <a:gd name="connsiteY167" fmla="*/ 200891 h 1462038"/>
                <a:gd name="connsiteX168" fmla="*/ 2797129 w 8323021"/>
                <a:gd name="connsiteY168" fmla="*/ 219027 h 1462038"/>
                <a:gd name="connsiteX169" fmla="*/ 2794338 w 8323021"/>
                <a:gd name="connsiteY169" fmla="*/ 245533 h 1462038"/>
                <a:gd name="connsiteX170" fmla="*/ 2728770 w 8323021"/>
                <a:gd name="connsiteY170" fmla="*/ 280410 h 1462038"/>
                <a:gd name="connsiteX171" fmla="*/ 2721795 w 8323021"/>
                <a:gd name="connsiteY171" fmla="*/ 276225 h 1462038"/>
                <a:gd name="connsiteX172" fmla="*/ 2725980 w 8323021"/>
                <a:gd name="connsiteY172" fmla="*/ 263669 h 1462038"/>
                <a:gd name="connsiteX173" fmla="*/ 2788758 w 8323021"/>
                <a:gd name="connsiteY173" fmla="*/ 214842 h 1462038"/>
                <a:gd name="connsiteX174" fmla="*/ 2788758 w 8323021"/>
                <a:gd name="connsiteY174" fmla="*/ 210656 h 1462038"/>
                <a:gd name="connsiteX175" fmla="*/ 2792943 w 8323021"/>
                <a:gd name="connsiteY175" fmla="*/ 146483 h 1462038"/>
                <a:gd name="connsiteX176" fmla="*/ 2826425 w 8323021"/>
                <a:gd name="connsiteY176" fmla="*/ 80914 h 1462038"/>
                <a:gd name="connsiteX177" fmla="*/ 2894784 w 8323021"/>
                <a:gd name="connsiteY177" fmla="*/ 20926 h 1462038"/>
                <a:gd name="connsiteX178" fmla="*/ 2910130 w 8323021"/>
                <a:gd name="connsiteY178" fmla="*/ 12556 h 1462038"/>
                <a:gd name="connsiteX179" fmla="*/ 2970118 w 8323021"/>
                <a:gd name="connsiteY179" fmla="*/ 0 h 1462038"/>
                <a:gd name="connsiteX180" fmla="*/ 3011970 w 8323021"/>
                <a:gd name="connsiteY180" fmla="*/ 16741 h 1462038"/>
                <a:gd name="connsiteX181" fmla="*/ 3018946 w 8323021"/>
                <a:gd name="connsiteY181" fmla="*/ 29297 h 1462038"/>
                <a:gd name="connsiteX182" fmla="*/ 3122181 w 8323021"/>
                <a:gd name="connsiteY182" fmla="*/ 85100 h 1462038"/>
                <a:gd name="connsiteX183" fmla="*/ 3159848 w 8323021"/>
                <a:gd name="connsiteY183" fmla="*/ 191125 h 1462038"/>
                <a:gd name="connsiteX184" fmla="*/ 3165429 w 8323021"/>
                <a:gd name="connsiteY184" fmla="*/ 237163 h 1462038"/>
                <a:gd name="connsiteX185" fmla="*/ 3210071 w 8323021"/>
                <a:gd name="connsiteY185" fmla="*/ 274830 h 1462038"/>
                <a:gd name="connsiteX186" fmla="*/ 3205886 w 8323021"/>
                <a:gd name="connsiteY186" fmla="*/ 287386 h 1462038"/>
                <a:gd name="connsiteX187" fmla="*/ 3176589 w 8323021"/>
                <a:gd name="connsiteY187" fmla="*/ 291571 h 1462038"/>
                <a:gd name="connsiteX188" fmla="*/ 3180774 w 8323021"/>
                <a:gd name="connsiteY188" fmla="*/ 306917 h 1462038"/>
                <a:gd name="connsiteX189" fmla="*/ 3193330 w 8323021"/>
                <a:gd name="connsiteY189" fmla="*/ 347374 h 1462038"/>
                <a:gd name="connsiteX190" fmla="*/ 3233787 w 8323021"/>
                <a:gd name="connsiteY190" fmla="*/ 566401 h 1462038"/>
                <a:gd name="connsiteX191" fmla="*/ 3207281 w 8323021"/>
                <a:gd name="connsiteY191" fmla="*/ 602672 h 1462038"/>
                <a:gd name="connsiteX192" fmla="*/ 3171009 w 8323021"/>
                <a:gd name="connsiteY192" fmla="*/ 618018 h 1462038"/>
                <a:gd name="connsiteX193" fmla="*/ 3286800 w 8323021"/>
                <a:gd name="connsiteY193" fmla="*/ 761711 h 1462038"/>
                <a:gd name="connsiteX194" fmla="*/ 3246343 w 8323021"/>
                <a:gd name="connsiteY194" fmla="*/ 973762 h 1462038"/>
                <a:gd name="connsiteX195" fmla="*/ 3180774 w 8323021"/>
                <a:gd name="connsiteY195" fmla="*/ 1131406 h 1462038"/>
                <a:gd name="connsiteX196" fmla="*/ 3179379 w 8323021"/>
                <a:gd name="connsiteY196" fmla="*/ 1155122 h 1462038"/>
                <a:gd name="connsiteX197" fmla="*/ 3182169 w 8323021"/>
                <a:gd name="connsiteY197" fmla="*/ 1173258 h 1462038"/>
                <a:gd name="connsiteX198" fmla="*/ 3168219 w 8323021"/>
                <a:gd name="connsiteY198" fmla="*/ 1184419 h 1462038"/>
                <a:gd name="connsiteX199" fmla="*/ 3162638 w 8323021"/>
                <a:gd name="connsiteY199" fmla="*/ 1187209 h 1462038"/>
                <a:gd name="connsiteX200" fmla="*/ 3162638 w 8323021"/>
                <a:gd name="connsiteY200" fmla="*/ 1199765 h 1462038"/>
                <a:gd name="connsiteX201" fmla="*/ 3198910 w 8323021"/>
                <a:gd name="connsiteY201" fmla="*/ 1279284 h 1462038"/>
                <a:gd name="connsiteX202" fmla="*/ 3239367 w 8323021"/>
                <a:gd name="connsiteY202" fmla="*/ 1361593 h 1462038"/>
                <a:gd name="connsiteX203" fmla="*/ 3251923 w 8323021"/>
                <a:gd name="connsiteY203" fmla="*/ 1392285 h 1462038"/>
                <a:gd name="connsiteX204" fmla="*/ 3251923 w 8323021"/>
                <a:gd name="connsiteY204" fmla="*/ 1411816 h 1462038"/>
                <a:gd name="connsiteX205" fmla="*/ 3242158 w 8323021"/>
                <a:gd name="connsiteY205" fmla="*/ 1411816 h 1462038"/>
                <a:gd name="connsiteX206" fmla="*/ 3171009 w 8323021"/>
                <a:gd name="connsiteY206" fmla="*/ 1344852 h 1462038"/>
                <a:gd name="connsiteX207" fmla="*/ 3116601 w 8323021"/>
                <a:gd name="connsiteY207" fmla="*/ 1290445 h 1462038"/>
                <a:gd name="connsiteX208" fmla="*/ 3085909 w 8323021"/>
                <a:gd name="connsiteY208" fmla="*/ 1270914 h 1462038"/>
                <a:gd name="connsiteX209" fmla="*/ 3085909 w 8323021"/>
                <a:gd name="connsiteY209" fmla="*/ 1282074 h 1462038"/>
                <a:gd name="connsiteX210" fmla="*/ 3109626 w 8323021"/>
                <a:gd name="connsiteY210" fmla="*/ 1357408 h 1462038"/>
                <a:gd name="connsiteX211" fmla="*/ 3115206 w 8323021"/>
                <a:gd name="connsiteY211" fmla="*/ 1385310 h 1462038"/>
                <a:gd name="connsiteX212" fmla="*/ 3104045 w 8323021"/>
                <a:gd name="connsiteY212" fmla="*/ 1385310 h 1462038"/>
                <a:gd name="connsiteX213" fmla="*/ 3070563 w 8323021"/>
                <a:gd name="connsiteY213" fmla="*/ 1362988 h 1462038"/>
                <a:gd name="connsiteX214" fmla="*/ 3041267 w 8323021"/>
                <a:gd name="connsiteY214" fmla="*/ 1343458 h 1462038"/>
                <a:gd name="connsiteX215" fmla="*/ 3023131 w 8323021"/>
                <a:gd name="connsiteY215" fmla="*/ 1337877 h 1462038"/>
                <a:gd name="connsiteX216" fmla="*/ 3020341 w 8323021"/>
                <a:gd name="connsiteY216" fmla="*/ 1344852 h 1462038"/>
                <a:gd name="connsiteX217" fmla="*/ 3027316 w 8323021"/>
                <a:gd name="connsiteY217" fmla="*/ 1379729 h 1462038"/>
                <a:gd name="connsiteX218" fmla="*/ 3030106 w 8323021"/>
                <a:gd name="connsiteY218" fmla="*/ 1417396 h 1462038"/>
                <a:gd name="connsiteX219" fmla="*/ 3004995 w 8323021"/>
                <a:gd name="connsiteY219" fmla="*/ 1425767 h 1462038"/>
                <a:gd name="connsiteX220" fmla="*/ 2905944 w 8323021"/>
                <a:gd name="connsiteY220" fmla="*/ 1409026 h 1462038"/>
                <a:gd name="connsiteX221" fmla="*/ 2859907 w 8323021"/>
                <a:gd name="connsiteY221" fmla="*/ 1395075 h 1462038"/>
                <a:gd name="connsiteX222" fmla="*/ 2866882 w 8323021"/>
                <a:gd name="connsiteY222" fmla="*/ 1431347 h 1462038"/>
                <a:gd name="connsiteX223" fmla="*/ 2857117 w 8323021"/>
                <a:gd name="connsiteY223" fmla="*/ 1450878 h 1462038"/>
                <a:gd name="connsiteX224" fmla="*/ 8309070 w 8323021"/>
                <a:gd name="connsiteY224" fmla="*/ 1457854 h 1462038"/>
                <a:gd name="connsiteX225" fmla="*/ 3522568 w 8323021"/>
                <a:gd name="connsiteY225" fmla="*/ 1462039 h 1462038"/>
                <a:gd name="connsiteX226" fmla="*/ 8323021 w 8323021"/>
                <a:gd name="connsiteY226" fmla="*/ 1459249 h 1462038"/>
                <a:gd name="connsiteX227" fmla="*/ 2494397 w 8323021"/>
                <a:gd name="connsiteY227" fmla="*/ 1230456 h 1462038"/>
                <a:gd name="connsiteX228" fmla="*/ 2486027 w 8323021"/>
                <a:gd name="connsiteY228" fmla="*/ 1273704 h 1462038"/>
                <a:gd name="connsiteX229" fmla="*/ 2484632 w 8323021"/>
                <a:gd name="connsiteY229" fmla="*/ 1351828 h 1462038"/>
                <a:gd name="connsiteX230" fmla="*/ 2498583 w 8323021"/>
                <a:gd name="connsiteY230" fmla="*/ 1389495 h 1462038"/>
                <a:gd name="connsiteX231" fmla="*/ 2580892 w 8323021"/>
                <a:gd name="connsiteY231" fmla="*/ 1409026 h 1462038"/>
                <a:gd name="connsiteX232" fmla="*/ 2586472 w 8323021"/>
                <a:gd name="connsiteY232" fmla="*/ 1396470 h 1462038"/>
                <a:gd name="connsiteX233" fmla="*/ 2585077 w 8323021"/>
                <a:gd name="connsiteY233" fmla="*/ 1388100 h 1462038"/>
                <a:gd name="connsiteX234" fmla="*/ 2572522 w 8323021"/>
                <a:gd name="connsiteY234" fmla="*/ 1382519 h 1462038"/>
                <a:gd name="connsiteX235" fmla="*/ 2565546 w 8323021"/>
                <a:gd name="connsiteY235" fmla="*/ 1360198 h 1462038"/>
                <a:gd name="connsiteX236" fmla="*/ 2557176 w 8323021"/>
                <a:gd name="connsiteY236" fmla="*/ 1318346 h 1462038"/>
                <a:gd name="connsiteX237" fmla="*/ 2554386 w 8323021"/>
                <a:gd name="connsiteY237" fmla="*/ 1238827 h 1462038"/>
                <a:gd name="connsiteX238" fmla="*/ 2559966 w 8323021"/>
                <a:gd name="connsiteY238" fmla="*/ 1233246 h 1462038"/>
                <a:gd name="connsiteX239" fmla="*/ 2571126 w 8323021"/>
                <a:gd name="connsiteY239" fmla="*/ 1256963 h 1462038"/>
                <a:gd name="connsiteX240" fmla="*/ 2579497 w 8323021"/>
                <a:gd name="connsiteY240" fmla="*/ 1304395 h 1462038"/>
                <a:gd name="connsiteX241" fmla="*/ 2590657 w 8323021"/>
                <a:gd name="connsiteY241" fmla="*/ 1382519 h 1462038"/>
                <a:gd name="connsiteX242" fmla="*/ 2607398 w 8323021"/>
                <a:gd name="connsiteY242" fmla="*/ 1386705 h 1462038"/>
                <a:gd name="connsiteX243" fmla="*/ 2638090 w 8323021"/>
                <a:gd name="connsiteY243" fmla="*/ 1390890 h 1462038"/>
                <a:gd name="connsiteX244" fmla="*/ 2646460 w 8323021"/>
                <a:gd name="connsiteY244" fmla="*/ 1367174 h 1462038"/>
                <a:gd name="connsiteX245" fmla="*/ 2659016 w 8323021"/>
                <a:gd name="connsiteY245" fmla="*/ 1328112 h 1462038"/>
                <a:gd name="connsiteX246" fmla="*/ 2642275 w 8323021"/>
                <a:gd name="connsiteY246" fmla="*/ 1270914 h 1462038"/>
                <a:gd name="connsiteX247" fmla="*/ 2615769 w 8323021"/>
                <a:gd name="connsiteY247" fmla="*/ 1199765 h 1462038"/>
                <a:gd name="connsiteX248" fmla="*/ 2585077 w 8323021"/>
                <a:gd name="connsiteY248" fmla="*/ 1210925 h 1462038"/>
                <a:gd name="connsiteX249" fmla="*/ 2495792 w 8323021"/>
                <a:gd name="connsiteY249" fmla="*/ 1231851 h 1462038"/>
                <a:gd name="connsiteX250" fmla="*/ 2494397 w 8323021"/>
                <a:gd name="connsiteY250" fmla="*/ 1230456 h 1462038"/>
                <a:gd name="connsiteX251" fmla="*/ 2494397 w 8323021"/>
                <a:gd name="connsiteY251" fmla="*/ 1230456 h 1462038"/>
                <a:gd name="connsiteX252" fmla="*/ 2664596 w 8323021"/>
                <a:gd name="connsiteY252" fmla="*/ 1342062 h 1462038"/>
                <a:gd name="connsiteX253" fmla="*/ 2654831 w 8323021"/>
                <a:gd name="connsiteY253" fmla="*/ 1369964 h 1462038"/>
                <a:gd name="connsiteX254" fmla="*/ 2647856 w 8323021"/>
                <a:gd name="connsiteY254" fmla="*/ 1390890 h 1462038"/>
                <a:gd name="connsiteX255" fmla="*/ 2654831 w 8323021"/>
                <a:gd name="connsiteY255" fmla="*/ 1389495 h 1462038"/>
                <a:gd name="connsiteX256" fmla="*/ 2667387 w 8323021"/>
                <a:gd name="connsiteY256" fmla="*/ 1375544 h 1462038"/>
                <a:gd name="connsiteX257" fmla="*/ 2664596 w 8323021"/>
                <a:gd name="connsiteY257" fmla="*/ 1342062 h 1462038"/>
                <a:gd name="connsiteX258" fmla="*/ 2578102 w 8323021"/>
                <a:gd name="connsiteY258" fmla="*/ 1376939 h 1462038"/>
                <a:gd name="connsiteX259" fmla="*/ 2583682 w 8323021"/>
                <a:gd name="connsiteY259" fmla="*/ 1379729 h 1462038"/>
                <a:gd name="connsiteX260" fmla="*/ 2573917 w 8323021"/>
                <a:gd name="connsiteY260" fmla="*/ 1308581 h 1462038"/>
                <a:gd name="connsiteX261" fmla="*/ 2559966 w 8323021"/>
                <a:gd name="connsiteY261" fmla="*/ 1243012 h 1462038"/>
                <a:gd name="connsiteX262" fmla="*/ 2564151 w 8323021"/>
                <a:gd name="connsiteY262" fmla="*/ 1315556 h 1462038"/>
                <a:gd name="connsiteX263" fmla="*/ 2578102 w 8323021"/>
                <a:gd name="connsiteY263" fmla="*/ 1376939 h 1462038"/>
                <a:gd name="connsiteX264" fmla="*/ 2624139 w 8323021"/>
                <a:gd name="connsiteY264" fmla="*/ 1198370 h 1462038"/>
                <a:gd name="connsiteX265" fmla="*/ 2628325 w 8323021"/>
                <a:gd name="connsiteY265" fmla="*/ 1208135 h 1462038"/>
                <a:gd name="connsiteX266" fmla="*/ 2649251 w 8323021"/>
                <a:gd name="connsiteY266" fmla="*/ 1266728 h 1462038"/>
                <a:gd name="connsiteX267" fmla="*/ 2664596 w 8323021"/>
                <a:gd name="connsiteY267" fmla="*/ 1315556 h 1462038"/>
                <a:gd name="connsiteX268" fmla="*/ 2665992 w 8323021"/>
                <a:gd name="connsiteY268" fmla="*/ 1237432 h 1462038"/>
                <a:gd name="connsiteX269" fmla="*/ 2660411 w 8323021"/>
                <a:gd name="connsiteY269" fmla="*/ 1227666 h 1462038"/>
                <a:gd name="connsiteX270" fmla="*/ 2633905 w 8323021"/>
                <a:gd name="connsiteY270" fmla="*/ 1213715 h 1462038"/>
                <a:gd name="connsiteX271" fmla="*/ 2635300 w 8323021"/>
                <a:gd name="connsiteY271" fmla="*/ 1195579 h 1462038"/>
                <a:gd name="connsiteX272" fmla="*/ 2624139 w 8323021"/>
                <a:gd name="connsiteY272" fmla="*/ 1198370 h 1462038"/>
                <a:gd name="connsiteX273" fmla="*/ 2667387 w 8323021"/>
                <a:gd name="connsiteY273" fmla="*/ 1222086 h 1462038"/>
                <a:gd name="connsiteX274" fmla="*/ 2742721 w 8323021"/>
                <a:gd name="connsiteY274" fmla="*/ 1238827 h 1462038"/>
                <a:gd name="connsiteX275" fmla="*/ 2910130 w 8323021"/>
                <a:gd name="connsiteY275" fmla="*/ 1254173 h 1462038"/>
                <a:gd name="connsiteX276" fmla="*/ 2963143 w 8323021"/>
                <a:gd name="connsiteY276" fmla="*/ 1230456 h 1462038"/>
                <a:gd name="connsiteX277" fmla="*/ 3031501 w 8323021"/>
                <a:gd name="connsiteY277" fmla="*/ 1166283 h 1462038"/>
                <a:gd name="connsiteX278" fmla="*/ 3186355 w 8323021"/>
                <a:gd name="connsiteY278" fmla="*/ 952836 h 1462038"/>
                <a:gd name="connsiteX279" fmla="*/ 3237972 w 8323021"/>
                <a:gd name="connsiteY279" fmla="*/ 850996 h 1462038"/>
                <a:gd name="connsiteX280" fmla="*/ 3254713 w 8323021"/>
                <a:gd name="connsiteY280" fmla="*/ 782637 h 1462038"/>
                <a:gd name="connsiteX281" fmla="*/ 3237972 w 8323021"/>
                <a:gd name="connsiteY281" fmla="*/ 721254 h 1462038"/>
                <a:gd name="connsiteX282" fmla="*/ 3205886 w 8323021"/>
                <a:gd name="connsiteY282" fmla="*/ 684982 h 1462038"/>
                <a:gd name="connsiteX283" fmla="*/ 3168219 w 8323021"/>
                <a:gd name="connsiteY283" fmla="*/ 675216 h 1462038"/>
                <a:gd name="connsiteX284" fmla="*/ 3122181 w 8323021"/>
                <a:gd name="connsiteY284" fmla="*/ 686377 h 1462038"/>
                <a:gd name="connsiteX285" fmla="*/ 2975698 w 8323021"/>
                <a:gd name="connsiteY285" fmla="*/ 870527 h 1462038"/>
                <a:gd name="connsiteX286" fmla="*/ 2939426 w 8323021"/>
                <a:gd name="connsiteY286" fmla="*/ 936095 h 1462038"/>
                <a:gd name="connsiteX287" fmla="*/ 2886413 w 8323021"/>
                <a:gd name="connsiteY287" fmla="*/ 1012825 h 1462038"/>
                <a:gd name="connsiteX288" fmla="*/ 2872463 w 8323021"/>
                <a:gd name="connsiteY288" fmla="*/ 1047701 h 1462038"/>
                <a:gd name="connsiteX289" fmla="*/ 2841771 w 8323021"/>
                <a:gd name="connsiteY289" fmla="*/ 1093739 h 1462038"/>
                <a:gd name="connsiteX290" fmla="*/ 2804104 w 8323021"/>
                <a:gd name="connsiteY290" fmla="*/ 1114665 h 1462038"/>
                <a:gd name="connsiteX291" fmla="*/ 2734350 w 8323021"/>
                <a:gd name="connsiteY291" fmla="*/ 1171863 h 1462038"/>
                <a:gd name="connsiteX292" fmla="*/ 2665992 w 8323021"/>
                <a:gd name="connsiteY292" fmla="*/ 1219296 h 1462038"/>
                <a:gd name="connsiteX293" fmla="*/ 2667387 w 8323021"/>
                <a:gd name="connsiteY293" fmla="*/ 1222086 h 1462038"/>
                <a:gd name="connsiteX294" fmla="*/ 2561361 w 8323021"/>
                <a:gd name="connsiteY294" fmla="*/ 1240222 h 1462038"/>
                <a:gd name="connsiteX295" fmla="*/ 2561361 w 8323021"/>
                <a:gd name="connsiteY295" fmla="*/ 1240222 h 1462038"/>
                <a:gd name="connsiteX296" fmla="*/ 2561361 w 8323021"/>
                <a:gd name="connsiteY296" fmla="*/ 1240222 h 1462038"/>
                <a:gd name="connsiteX297" fmla="*/ 2449755 w 8323021"/>
                <a:gd name="connsiteY297" fmla="*/ 1060257 h 1462038"/>
                <a:gd name="connsiteX298" fmla="*/ 2431619 w 8323021"/>
                <a:gd name="connsiteY298" fmla="*/ 1085368 h 1462038"/>
                <a:gd name="connsiteX299" fmla="*/ 2409298 w 8323021"/>
                <a:gd name="connsiteY299" fmla="*/ 1194184 h 1462038"/>
                <a:gd name="connsiteX300" fmla="*/ 2459520 w 8323021"/>
                <a:gd name="connsiteY300" fmla="*/ 1224876 h 1462038"/>
                <a:gd name="connsiteX301" fmla="*/ 2488817 w 8323021"/>
                <a:gd name="connsiteY301" fmla="*/ 1224876 h 1462038"/>
                <a:gd name="connsiteX302" fmla="*/ 2493002 w 8323021"/>
                <a:gd name="connsiteY302" fmla="*/ 1222086 h 1462038"/>
                <a:gd name="connsiteX303" fmla="*/ 2497187 w 8323021"/>
                <a:gd name="connsiteY303" fmla="*/ 1223481 h 1462038"/>
                <a:gd name="connsiteX304" fmla="*/ 2547410 w 8323021"/>
                <a:gd name="connsiteY304" fmla="*/ 1212320 h 1462038"/>
                <a:gd name="connsiteX305" fmla="*/ 2589262 w 8323021"/>
                <a:gd name="connsiteY305" fmla="*/ 1196975 h 1462038"/>
                <a:gd name="connsiteX306" fmla="*/ 2606003 w 8323021"/>
                <a:gd name="connsiteY306" fmla="*/ 1184419 h 1462038"/>
                <a:gd name="connsiteX307" fmla="*/ 2611584 w 8323021"/>
                <a:gd name="connsiteY307" fmla="*/ 1180234 h 1462038"/>
                <a:gd name="connsiteX308" fmla="*/ 2619954 w 8323021"/>
                <a:gd name="connsiteY308" fmla="*/ 1189999 h 1462038"/>
                <a:gd name="connsiteX309" fmla="*/ 2621349 w 8323021"/>
                <a:gd name="connsiteY309" fmla="*/ 1192789 h 1462038"/>
                <a:gd name="connsiteX310" fmla="*/ 2639485 w 8323021"/>
                <a:gd name="connsiteY310" fmla="*/ 1185814 h 1462038"/>
                <a:gd name="connsiteX311" fmla="*/ 2674362 w 8323021"/>
                <a:gd name="connsiteY311" fmla="*/ 1131406 h 1462038"/>
                <a:gd name="connsiteX312" fmla="*/ 2724585 w 8323021"/>
                <a:gd name="connsiteY312" fmla="*/ 1053282 h 1462038"/>
                <a:gd name="connsiteX313" fmla="*/ 2546015 w 8323021"/>
                <a:gd name="connsiteY313" fmla="*/ 1085368 h 1462038"/>
                <a:gd name="connsiteX314" fmla="*/ 2474866 w 8323021"/>
                <a:gd name="connsiteY314" fmla="*/ 1079788 h 1462038"/>
                <a:gd name="connsiteX315" fmla="*/ 2449755 w 8323021"/>
                <a:gd name="connsiteY315" fmla="*/ 1060257 h 1462038"/>
                <a:gd name="connsiteX316" fmla="*/ 2645065 w 8323021"/>
                <a:gd name="connsiteY316" fmla="*/ 1189999 h 1462038"/>
                <a:gd name="connsiteX317" fmla="*/ 2640880 w 8323021"/>
                <a:gd name="connsiteY317" fmla="*/ 1208135 h 1462038"/>
                <a:gd name="connsiteX318" fmla="*/ 2661806 w 8323021"/>
                <a:gd name="connsiteY318" fmla="*/ 1219296 h 1462038"/>
                <a:gd name="connsiteX319" fmla="*/ 2661806 w 8323021"/>
                <a:gd name="connsiteY319" fmla="*/ 1217901 h 1462038"/>
                <a:gd name="connsiteX320" fmla="*/ 2734350 w 8323021"/>
                <a:gd name="connsiteY320" fmla="*/ 1166283 h 1462038"/>
                <a:gd name="connsiteX321" fmla="*/ 2783178 w 8323021"/>
                <a:gd name="connsiteY321" fmla="*/ 1139776 h 1462038"/>
                <a:gd name="connsiteX322" fmla="*/ 2799919 w 8323021"/>
                <a:gd name="connsiteY322" fmla="*/ 1117455 h 1462038"/>
                <a:gd name="connsiteX323" fmla="*/ 2776202 w 8323021"/>
                <a:gd name="connsiteY323" fmla="*/ 1127221 h 1462038"/>
                <a:gd name="connsiteX324" fmla="*/ 2659016 w 8323021"/>
                <a:gd name="connsiteY324" fmla="*/ 1184419 h 1462038"/>
                <a:gd name="connsiteX325" fmla="*/ 2659016 w 8323021"/>
                <a:gd name="connsiteY325" fmla="*/ 1184419 h 1462038"/>
                <a:gd name="connsiteX326" fmla="*/ 2645065 w 8323021"/>
                <a:gd name="connsiteY326" fmla="*/ 1189999 h 1462038"/>
                <a:gd name="connsiteX327" fmla="*/ 2611584 w 8323021"/>
                <a:gd name="connsiteY327" fmla="*/ 1188604 h 1462038"/>
                <a:gd name="connsiteX328" fmla="*/ 2592053 w 8323021"/>
                <a:gd name="connsiteY328" fmla="*/ 1201160 h 1462038"/>
                <a:gd name="connsiteX329" fmla="*/ 2575312 w 8323021"/>
                <a:gd name="connsiteY329" fmla="*/ 1208135 h 1462038"/>
                <a:gd name="connsiteX330" fmla="*/ 2583682 w 8323021"/>
                <a:gd name="connsiteY330" fmla="*/ 1205345 h 1462038"/>
                <a:gd name="connsiteX331" fmla="*/ 2612979 w 8323021"/>
                <a:gd name="connsiteY331" fmla="*/ 1194184 h 1462038"/>
                <a:gd name="connsiteX332" fmla="*/ 2611584 w 8323021"/>
                <a:gd name="connsiteY332" fmla="*/ 1188604 h 1462038"/>
                <a:gd name="connsiteX333" fmla="*/ 2732955 w 8323021"/>
                <a:gd name="connsiteY333" fmla="*/ 1050492 h 1462038"/>
                <a:gd name="connsiteX334" fmla="*/ 2679942 w 8323021"/>
                <a:gd name="connsiteY334" fmla="*/ 1134196 h 1462038"/>
                <a:gd name="connsiteX335" fmla="*/ 2649251 w 8323021"/>
                <a:gd name="connsiteY335" fmla="*/ 1180234 h 1462038"/>
                <a:gd name="connsiteX336" fmla="*/ 2652041 w 8323021"/>
                <a:gd name="connsiteY336" fmla="*/ 1178839 h 1462038"/>
                <a:gd name="connsiteX337" fmla="*/ 2770622 w 8323021"/>
                <a:gd name="connsiteY337" fmla="*/ 1121640 h 1462038"/>
                <a:gd name="connsiteX338" fmla="*/ 2795734 w 8323021"/>
                <a:gd name="connsiteY338" fmla="*/ 1110480 h 1462038"/>
                <a:gd name="connsiteX339" fmla="*/ 2792943 w 8323021"/>
                <a:gd name="connsiteY339" fmla="*/ 1099319 h 1462038"/>
                <a:gd name="connsiteX340" fmla="*/ 2787363 w 8323021"/>
                <a:gd name="connsiteY340" fmla="*/ 1074208 h 1462038"/>
                <a:gd name="connsiteX341" fmla="*/ 2762252 w 8323021"/>
                <a:gd name="connsiteY341" fmla="*/ 1075603 h 1462038"/>
                <a:gd name="connsiteX342" fmla="*/ 2760857 w 8323021"/>
                <a:gd name="connsiteY342" fmla="*/ 1075603 h 1462038"/>
                <a:gd name="connsiteX343" fmla="*/ 2749696 w 8323021"/>
                <a:gd name="connsiteY343" fmla="*/ 1068628 h 1462038"/>
                <a:gd name="connsiteX344" fmla="*/ 2766437 w 8323021"/>
                <a:gd name="connsiteY344" fmla="*/ 1049097 h 1462038"/>
                <a:gd name="connsiteX345" fmla="*/ 2773412 w 8323021"/>
                <a:gd name="connsiteY345" fmla="*/ 1044911 h 1462038"/>
                <a:gd name="connsiteX346" fmla="*/ 2769227 w 8323021"/>
                <a:gd name="connsiteY346" fmla="*/ 1043516 h 1462038"/>
                <a:gd name="connsiteX347" fmla="*/ 2732955 w 8323021"/>
                <a:gd name="connsiteY347" fmla="*/ 1050492 h 1462038"/>
                <a:gd name="connsiteX348" fmla="*/ 2795734 w 8323021"/>
                <a:gd name="connsiteY348" fmla="*/ 1072813 h 1462038"/>
                <a:gd name="connsiteX349" fmla="*/ 2801314 w 8323021"/>
                <a:gd name="connsiteY349" fmla="*/ 1096529 h 1462038"/>
                <a:gd name="connsiteX350" fmla="*/ 2804104 w 8323021"/>
                <a:gd name="connsiteY350" fmla="*/ 1106295 h 1462038"/>
                <a:gd name="connsiteX351" fmla="*/ 2838981 w 8323021"/>
                <a:gd name="connsiteY351" fmla="*/ 1088159 h 1462038"/>
                <a:gd name="connsiteX352" fmla="*/ 2868277 w 8323021"/>
                <a:gd name="connsiteY352" fmla="*/ 1043516 h 1462038"/>
                <a:gd name="connsiteX353" fmla="*/ 2876648 w 8323021"/>
                <a:gd name="connsiteY353" fmla="*/ 1022590 h 1462038"/>
                <a:gd name="connsiteX354" fmla="*/ 2837586 w 8323021"/>
                <a:gd name="connsiteY354" fmla="*/ 1056072 h 1462038"/>
                <a:gd name="connsiteX355" fmla="*/ 2795734 w 8323021"/>
                <a:gd name="connsiteY355" fmla="*/ 1072813 h 1462038"/>
                <a:gd name="connsiteX356" fmla="*/ 2758066 w 8323021"/>
                <a:gd name="connsiteY356" fmla="*/ 1067233 h 1462038"/>
                <a:gd name="connsiteX357" fmla="*/ 2762252 w 8323021"/>
                <a:gd name="connsiteY357" fmla="*/ 1067233 h 1462038"/>
                <a:gd name="connsiteX358" fmla="*/ 2763647 w 8323021"/>
                <a:gd name="connsiteY358" fmla="*/ 1067233 h 1462038"/>
                <a:gd name="connsiteX359" fmla="*/ 2785968 w 8323021"/>
                <a:gd name="connsiteY359" fmla="*/ 1065837 h 1462038"/>
                <a:gd name="connsiteX360" fmla="*/ 2778993 w 8323021"/>
                <a:gd name="connsiteY360" fmla="*/ 1047701 h 1462038"/>
                <a:gd name="connsiteX361" fmla="*/ 2773412 w 8323021"/>
                <a:gd name="connsiteY361" fmla="*/ 1051887 h 1462038"/>
                <a:gd name="connsiteX362" fmla="*/ 2758066 w 8323021"/>
                <a:gd name="connsiteY362" fmla="*/ 1067233 h 1462038"/>
                <a:gd name="connsiteX363" fmla="*/ 2785968 w 8323021"/>
                <a:gd name="connsiteY363" fmla="*/ 1046306 h 1462038"/>
                <a:gd name="connsiteX364" fmla="*/ 2794338 w 8323021"/>
                <a:gd name="connsiteY364" fmla="*/ 1067233 h 1462038"/>
                <a:gd name="connsiteX365" fmla="*/ 2834796 w 8323021"/>
                <a:gd name="connsiteY365" fmla="*/ 1051887 h 1462038"/>
                <a:gd name="connsiteX366" fmla="*/ 2882228 w 8323021"/>
                <a:gd name="connsiteY366" fmla="*/ 1010034 h 1462038"/>
                <a:gd name="connsiteX367" fmla="*/ 2882228 w 8323021"/>
                <a:gd name="connsiteY367" fmla="*/ 1003059 h 1462038"/>
                <a:gd name="connsiteX368" fmla="*/ 2879438 w 8323021"/>
                <a:gd name="connsiteY368" fmla="*/ 1001664 h 1462038"/>
                <a:gd name="connsiteX369" fmla="*/ 2812474 w 8323021"/>
                <a:gd name="connsiteY369" fmla="*/ 1030961 h 1462038"/>
                <a:gd name="connsiteX370" fmla="*/ 2785968 w 8323021"/>
                <a:gd name="connsiteY370" fmla="*/ 1046306 h 1462038"/>
                <a:gd name="connsiteX371" fmla="*/ 2453940 w 8323021"/>
                <a:gd name="connsiteY371" fmla="*/ 1003059 h 1462038"/>
                <a:gd name="connsiteX372" fmla="*/ 2453940 w 8323021"/>
                <a:gd name="connsiteY372" fmla="*/ 1003059 h 1462038"/>
                <a:gd name="connsiteX373" fmla="*/ 2453940 w 8323021"/>
                <a:gd name="connsiteY373" fmla="*/ 1046306 h 1462038"/>
                <a:gd name="connsiteX374" fmla="*/ 2480447 w 8323021"/>
                <a:gd name="connsiteY374" fmla="*/ 1028170 h 1462038"/>
                <a:gd name="connsiteX375" fmla="*/ 2486027 w 8323021"/>
                <a:gd name="connsiteY375" fmla="*/ 1025380 h 1462038"/>
                <a:gd name="connsiteX376" fmla="*/ 2473471 w 8323021"/>
                <a:gd name="connsiteY376" fmla="*/ 1022590 h 1462038"/>
                <a:gd name="connsiteX377" fmla="*/ 2453940 w 8323021"/>
                <a:gd name="connsiteY377" fmla="*/ 1003059 h 1462038"/>
                <a:gd name="connsiteX378" fmla="*/ 2745511 w 8323021"/>
                <a:gd name="connsiteY378" fmla="*/ 1023985 h 1462038"/>
                <a:gd name="connsiteX379" fmla="*/ 2737140 w 8323021"/>
                <a:gd name="connsiteY379" fmla="*/ 1042121 h 1462038"/>
                <a:gd name="connsiteX380" fmla="*/ 2772017 w 8323021"/>
                <a:gd name="connsiteY380" fmla="*/ 1035146 h 1462038"/>
                <a:gd name="connsiteX381" fmla="*/ 2781783 w 8323021"/>
                <a:gd name="connsiteY381" fmla="*/ 1039331 h 1462038"/>
                <a:gd name="connsiteX382" fmla="*/ 2806894 w 8323021"/>
                <a:gd name="connsiteY382" fmla="*/ 1023985 h 1462038"/>
                <a:gd name="connsiteX383" fmla="*/ 2878043 w 8323021"/>
                <a:gd name="connsiteY383" fmla="*/ 993294 h 1462038"/>
                <a:gd name="connsiteX384" fmla="*/ 2887808 w 8323021"/>
                <a:gd name="connsiteY384" fmla="*/ 998874 h 1462038"/>
                <a:gd name="connsiteX385" fmla="*/ 2887808 w 8323021"/>
                <a:gd name="connsiteY385" fmla="*/ 1000269 h 1462038"/>
                <a:gd name="connsiteX386" fmla="*/ 2933846 w 8323021"/>
                <a:gd name="connsiteY386" fmla="*/ 930515 h 1462038"/>
                <a:gd name="connsiteX387" fmla="*/ 2970118 w 8323021"/>
                <a:gd name="connsiteY387" fmla="*/ 864947 h 1462038"/>
                <a:gd name="connsiteX388" fmla="*/ 3037081 w 8323021"/>
                <a:gd name="connsiteY388" fmla="*/ 751945 h 1462038"/>
                <a:gd name="connsiteX389" fmla="*/ 2999414 w 8323021"/>
                <a:gd name="connsiteY389" fmla="*/ 791008 h 1462038"/>
                <a:gd name="connsiteX390" fmla="*/ 2855722 w 8323021"/>
                <a:gd name="connsiteY390" fmla="*/ 936095 h 1462038"/>
                <a:gd name="connsiteX391" fmla="*/ 2762252 w 8323021"/>
                <a:gd name="connsiteY391" fmla="*/ 1019800 h 1462038"/>
                <a:gd name="connsiteX392" fmla="*/ 2745511 w 8323021"/>
                <a:gd name="connsiteY392" fmla="*/ 1023985 h 1462038"/>
                <a:gd name="connsiteX393" fmla="*/ 2732955 w 8323021"/>
                <a:gd name="connsiteY393" fmla="*/ 683587 h 1462038"/>
                <a:gd name="connsiteX394" fmla="*/ 2675757 w 8323021"/>
                <a:gd name="connsiteY394" fmla="*/ 743575 h 1462038"/>
                <a:gd name="connsiteX395" fmla="*/ 2645065 w 8323021"/>
                <a:gd name="connsiteY395" fmla="*/ 825885 h 1462038"/>
                <a:gd name="connsiteX396" fmla="*/ 2664596 w 8323021"/>
                <a:gd name="connsiteY396" fmla="*/ 959812 h 1462038"/>
                <a:gd name="connsiteX397" fmla="*/ 2677152 w 8323021"/>
                <a:gd name="connsiteY397" fmla="*/ 1035146 h 1462038"/>
                <a:gd name="connsiteX398" fmla="*/ 2703659 w 8323021"/>
                <a:gd name="connsiteY398" fmla="*/ 1026775 h 1462038"/>
                <a:gd name="connsiteX399" fmla="*/ 2739931 w 8323021"/>
                <a:gd name="connsiteY399" fmla="*/ 1017010 h 1462038"/>
                <a:gd name="connsiteX400" fmla="*/ 2744116 w 8323021"/>
                <a:gd name="connsiteY400" fmla="*/ 1001664 h 1462038"/>
                <a:gd name="connsiteX401" fmla="*/ 2744116 w 8323021"/>
                <a:gd name="connsiteY401" fmla="*/ 1000269 h 1462038"/>
                <a:gd name="connsiteX402" fmla="*/ 2725980 w 8323021"/>
                <a:gd name="connsiteY402" fmla="*/ 933305 h 1462038"/>
                <a:gd name="connsiteX403" fmla="*/ 2709239 w 8323021"/>
                <a:gd name="connsiteY403" fmla="*/ 814724 h 1462038"/>
                <a:gd name="connsiteX404" fmla="*/ 2703659 w 8323021"/>
                <a:gd name="connsiteY404" fmla="*/ 771477 h 1462038"/>
                <a:gd name="connsiteX405" fmla="*/ 2717609 w 8323021"/>
                <a:gd name="connsiteY405" fmla="*/ 731019 h 1462038"/>
                <a:gd name="connsiteX406" fmla="*/ 2751091 w 8323021"/>
                <a:gd name="connsiteY406" fmla="*/ 710093 h 1462038"/>
                <a:gd name="connsiteX407" fmla="*/ 2770622 w 8323021"/>
                <a:gd name="connsiteY407" fmla="*/ 698933 h 1462038"/>
                <a:gd name="connsiteX408" fmla="*/ 2772017 w 8323021"/>
                <a:gd name="connsiteY408" fmla="*/ 696142 h 1462038"/>
                <a:gd name="connsiteX409" fmla="*/ 2751091 w 8323021"/>
                <a:gd name="connsiteY409" fmla="*/ 687772 h 1462038"/>
                <a:gd name="connsiteX410" fmla="*/ 2732955 w 8323021"/>
                <a:gd name="connsiteY410" fmla="*/ 683587 h 1462038"/>
                <a:gd name="connsiteX411" fmla="*/ 2749696 w 8323021"/>
                <a:gd name="connsiteY411" fmla="*/ 1010034 h 1462038"/>
                <a:gd name="connsiteX412" fmla="*/ 2748301 w 8323021"/>
                <a:gd name="connsiteY412" fmla="*/ 1017010 h 1462038"/>
                <a:gd name="connsiteX413" fmla="*/ 2760857 w 8323021"/>
                <a:gd name="connsiteY413" fmla="*/ 1014220 h 1462038"/>
                <a:gd name="connsiteX414" fmla="*/ 2790153 w 8323021"/>
                <a:gd name="connsiteY414" fmla="*/ 989108 h 1462038"/>
                <a:gd name="connsiteX415" fmla="*/ 2851537 w 8323021"/>
                <a:gd name="connsiteY415" fmla="*/ 930515 h 1462038"/>
                <a:gd name="connsiteX416" fmla="*/ 2993834 w 8323021"/>
                <a:gd name="connsiteY416" fmla="*/ 788218 h 1462038"/>
                <a:gd name="connsiteX417" fmla="*/ 3049637 w 8323021"/>
                <a:gd name="connsiteY417" fmla="*/ 732415 h 1462038"/>
                <a:gd name="connsiteX418" fmla="*/ 3053823 w 8323021"/>
                <a:gd name="connsiteY418" fmla="*/ 724044 h 1462038"/>
                <a:gd name="connsiteX419" fmla="*/ 3032896 w 8323021"/>
                <a:gd name="connsiteY419" fmla="*/ 705908 h 1462038"/>
                <a:gd name="connsiteX420" fmla="*/ 3017550 w 8323021"/>
                <a:gd name="connsiteY420" fmla="*/ 694747 h 1462038"/>
                <a:gd name="connsiteX421" fmla="*/ 3016155 w 8323021"/>
                <a:gd name="connsiteY421" fmla="*/ 689167 h 1462038"/>
                <a:gd name="connsiteX422" fmla="*/ 3066378 w 8323021"/>
                <a:gd name="connsiteY422" fmla="*/ 672426 h 1462038"/>
                <a:gd name="connsiteX423" fmla="*/ 3104045 w 8323021"/>
                <a:gd name="connsiteY423" fmla="*/ 662661 h 1462038"/>
                <a:gd name="connsiteX424" fmla="*/ 3115206 w 8323021"/>
                <a:gd name="connsiteY424" fmla="*/ 640339 h 1462038"/>
                <a:gd name="connsiteX425" fmla="*/ 3117996 w 8323021"/>
                <a:gd name="connsiteY425" fmla="*/ 622204 h 1462038"/>
                <a:gd name="connsiteX426" fmla="*/ 3056613 w 8323021"/>
                <a:gd name="connsiteY426" fmla="*/ 618018 h 1462038"/>
                <a:gd name="connsiteX427" fmla="*/ 3038477 w 8323021"/>
                <a:gd name="connsiteY427" fmla="*/ 615228 h 1462038"/>
                <a:gd name="connsiteX428" fmla="*/ 3009180 w 8323021"/>
                <a:gd name="connsiteY428" fmla="*/ 655685 h 1462038"/>
                <a:gd name="connsiteX429" fmla="*/ 2875253 w 8323021"/>
                <a:gd name="connsiteY429" fmla="*/ 852391 h 1462038"/>
                <a:gd name="connsiteX430" fmla="*/ 2776202 w 8323021"/>
                <a:gd name="connsiteY430" fmla="*/ 998874 h 1462038"/>
                <a:gd name="connsiteX431" fmla="*/ 2760857 w 8323021"/>
                <a:gd name="connsiteY431" fmla="*/ 1014220 h 1462038"/>
                <a:gd name="connsiteX432" fmla="*/ 2752486 w 8323021"/>
                <a:gd name="connsiteY432" fmla="*/ 1014220 h 1462038"/>
                <a:gd name="connsiteX433" fmla="*/ 2749696 w 8323021"/>
                <a:gd name="connsiteY433" fmla="*/ 1010034 h 1462038"/>
                <a:gd name="connsiteX434" fmla="*/ 2640880 w 8323021"/>
                <a:gd name="connsiteY434" fmla="*/ 1003059 h 1462038"/>
                <a:gd name="connsiteX435" fmla="*/ 2645065 w 8323021"/>
                <a:gd name="connsiteY435" fmla="*/ 1012825 h 1462038"/>
                <a:gd name="connsiteX436" fmla="*/ 2647856 w 8323021"/>
                <a:gd name="connsiteY436" fmla="*/ 1011430 h 1462038"/>
                <a:gd name="connsiteX437" fmla="*/ 2640880 w 8323021"/>
                <a:gd name="connsiteY437" fmla="*/ 1003059 h 1462038"/>
                <a:gd name="connsiteX438" fmla="*/ 2752486 w 8323021"/>
                <a:gd name="connsiteY438" fmla="*/ 1000269 h 1462038"/>
                <a:gd name="connsiteX439" fmla="*/ 2756671 w 8323021"/>
                <a:gd name="connsiteY439" fmla="*/ 1004454 h 1462038"/>
                <a:gd name="connsiteX440" fmla="*/ 2759462 w 8323021"/>
                <a:gd name="connsiteY440" fmla="*/ 1004454 h 1462038"/>
                <a:gd name="connsiteX441" fmla="*/ 2772017 w 8323021"/>
                <a:gd name="connsiteY441" fmla="*/ 991898 h 1462038"/>
                <a:gd name="connsiteX442" fmla="*/ 2871068 w 8323021"/>
                <a:gd name="connsiteY442" fmla="*/ 845416 h 1462038"/>
                <a:gd name="connsiteX443" fmla="*/ 3006390 w 8323021"/>
                <a:gd name="connsiteY443" fmla="*/ 647315 h 1462038"/>
                <a:gd name="connsiteX444" fmla="*/ 3027316 w 8323021"/>
                <a:gd name="connsiteY444" fmla="*/ 619413 h 1462038"/>
                <a:gd name="connsiteX445" fmla="*/ 2986859 w 8323021"/>
                <a:gd name="connsiteY445" fmla="*/ 650105 h 1462038"/>
                <a:gd name="connsiteX446" fmla="*/ 2919895 w 8323021"/>
                <a:gd name="connsiteY446" fmla="*/ 687772 h 1462038"/>
                <a:gd name="connsiteX447" fmla="*/ 2862697 w 8323021"/>
                <a:gd name="connsiteY447" fmla="*/ 698933 h 1462038"/>
                <a:gd name="connsiteX448" fmla="*/ 2836191 w 8323021"/>
                <a:gd name="connsiteY448" fmla="*/ 675216 h 1462038"/>
                <a:gd name="connsiteX449" fmla="*/ 2833401 w 8323021"/>
                <a:gd name="connsiteY449" fmla="*/ 651500 h 1462038"/>
                <a:gd name="connsiteX450" fmla="*/ 2752486 w 8323021"/>
                <a:gd name="connsiteY450" fmla="*/ 1000269 h 1462038"/>
                <a:gd name="connsiteX451" fmla="*/ 2527879 w 8323021"/>
                <a:gd name="connsiteY451" fmla="*/ 958417 h 1462038"/>
                <a:gd name="connsiteX452" fmla="*/ 2530669 w 8323021"/>
                <a:gd name="connsiteY452" fmla="*/ 968182 h 1462038"/>
                <a:gd name="connsiteX453" fmla="*/ 2539040 w 8323021"/>
                <a:gd name="connsiteY453" fmla="*/ 994689 h 1462038"/>
                <a:gd name="connsiteX454" fmla="*/ 2539040 w 8323021"/>
                <a:gd name="connsiteY454" fmla="*/ 994689 h 1462038"/>
                <a:gd name="connsiteX455" fmla="*/ 2543225 w 8323021"/>
                <a:gd name="connsiteY455" fmla="*/ 961207 h 1462038"/>
                <a:gd name="connsiteX456" fmla="*/ 2527879 w 8323021"/>
                <a:gd name="connsiteY456" fmla="*/ 958417 h 1462038"/>
                <a:gd name="connsiteX457" fmla="*/ 2738535 w 8323021"/>
                <a:gd name="connsiteY457" fmla="*/ 678007 h 1462038"/>
                <a:gd name="connsiteX458" fmla="*/ 2752486 w 8323021"/>
                <a:gd name="connsiteY458" fmla="*/ 682192 h 1462038"/>
                <a:gd name="connsiteX459" fmla="*/ 2777598 w 8323021"/>
                <a:gd name="connsiteY459" fmla="*/ 694747 h 1462038"/>
                <a:gd name="connsiteX460" fmla="*/ 2776202 w 8323021"/>
                <a:gd name="connsiteY460" fmla="*/ 704513 h 1462038"/>
                <a:gd name="connsiteX461" fmla="*/ 2753881 w 8323021"/>
                <a:gd name="connsiteY461" fmla="*/ 718464 h 1462038"/>
                <a:gd name="connsiteX462" fmla="*/ 2710634 w 8323021"/>
                <a:gd name="connsiteY462" fmla="*/ 772872 h 1462038"/>
                <a:gd name="connsiteX463" fmla="*/ 2716214 w 8323021"/>
                <a:gd name="connsiteY463" fmla="*/ 816119 h 1462038"/>
                <a:gd name="connsiteX464" fmla="*/ 2732955 w 8323021"/>
                <a:gd name="connsiteY464" fmla="*/ 934700 h 1462038"/>
                <a:gd name="connsiteX465" fmla="*/ 2746906 w 8323021"/>
                <a:gd name="connsiteY465" fmla="*/ 990503 h 1462038"/>
                <a:gd name="connsiteX466" fmla="*/ 2845956 w 8323021"/>
                <a:gd name="connsiteY466" fmla="*/ 592907 h 1462038"/>
                <a:gd name="connsiteX467" fmla="*/ 2843166 w 8323021"/>
                <a:gd name="connsiteY467" fmla="*/ 591512 h 1462038"/>
                <a:gd name="connsiteX468" fmla="*/ 2763647 w 8323021"/>
                <a:gd name="connsiteY468" fmla="*/ 654290 h 1462038"/>
                <a:gd name="connsiteX469" fmla="*/ 2738535 w 8323021"/>
                <a:gd name="connsiteY469" fmla="*/ 678007 h 1462038"/>
                <a:gd name="connsiteX470" fmla="*/ 2550200 w 8323021"/>
                <a:gd name="connsiteY470" fmla="*/ 955627 h 1462038"/>
                <a:gd name="connsiteX471" fmla="*/ 2562756 w 8323021"/>
                <a:gd name="connsiteY471" fmla="*/ 959812 h 1462038"/>
                <a:gd name="connsiteX472" fmla="*/ 2631115 w 8323021"/>
                <a:gd name="connsiteY472" fmla="*/ 989108 h 1462038"/>
                <a:gd name="connsiteX473" fmla="*/ 2624139 w 8323021"/>
                <a:gd name="connsiteY473" fmla="*/ 898428 h 1462038"/>
                <a:gd name="connsiteX474" fmla="*/ 2619954 w 8323021"/>
                <a:gd name="connsiteY474" fmla="*/ 668241 h 1462038"/>
                <a:gd name="connsiteX475" fmla="*/ 2610189 w 8323021"/>
                <a:gd name="connsiteY475" fmla="*/ 401782 h 1462038"/>
                <a:gd name="connsiteX476" fmla="*/ 2559966 w 8323021"/>
                <a:gd name="connsiteY476" fmla="*/ 372485 h 1462038"/>
                <a:gd name="connsiteX477" fmla="*/ 2460916 w 8323021"/>
                <a:gd name="connsiteY477" fmla="*/ 396201 h 1462038"/>
                <a:gd name="connsiteX478" fmla="*/ 2460916 w 8323021"/>
                <a:gd name="connsiteY478" fmla="*/ 438054 h 1462038"/>
                <a:gd name="connsiteX479" fmla="*/ 2474866 w 8323021"/>
                <a:gd name="connsiteY479" fmla="*/ 445029 h 1462038"/>
                <a:gd name="connsiteX480" fmla="*/ 2497187 w 8323021"/>
                <a:gd name="connsiteY480" fmla="*/ 531524 h 1462038"/>
                <a:gd name="connsiteX481" fmla="*/ 2525089 w 8323021"/>
                <a:gd name="connsiteY481" fmla="*/ 705908 h 1462038"/>
                <a:gd name="connsiteX482" fmla="*/ 2550200 w 8323021"/>
                <a:gd name="connsiteY482" fmla="*/ 955627 h 1462038"/>
                <a:gd name="connsiteX483" fmla="*/ 2434409 w 8323021"/>
                <a:gd name="connsiteY483" fmla="*/ 440844 h 1462038"/>
                <a:gd name="connsiteX484" fmla="*/ 2409298 w 8323021"/>
                <a:gd name="connsiteY484" fmla="*/ 442239 h 1462038"/>
                <a:gd name="connsiteX485" fmla="*/ 2342334 w 8323021"/>
                <a:gd name="connsiteY485" fmla="*/ 467350 h 1462038"/>
                <a:gd name="connsiteX486" fmla="*/ 2340939 w 8323021"/>
                <a:gd name="connsiteY486" fmla="*/ 520363 h 1462038"/>
                <a:gd name="connsiteX487" fmla="*/ 2357680 w 8323021"/>
                <a:gd name="connsiteY487" fmla="*/ 636154 h 1462038"/>
                <a:gd name="connsiteX488" fmla="*/ 2423248 w 8323021"/>
                <a:gd name="connsiteY488" fmla="*/ 909589 h 1462038"/>
                <a:gd name="connsiteX489" fmla="*/ 2449755 w 8323021"/>
                <a:gd name="connsiteY489" fmla="*/ 984923 h 1462038"/>
                <a:gd name="connsiteX490" fmla="*/ 2479051 w 8323021"/>
                <a:gd name="connsiteY490" fmla="*/ 952836 h 1462038"/>
                <a:gd name="connsiteX491" fmla="*/ 2516719 w 8323021"/>
                <a:gd name="connsiteY491" fmla="*/ 950046 h 1462038"/>
                <a:gd name="connsiteX492" fmla="*/ 2477656 w 8323021"/>
                <a:gd name="connsiteY492" fmla="*/ 689167 h 1462038"/>
                <a:gd name="connsiteX493" fmla="*/ 2456730 w 8323021"/>
                <a:gd name="connsiteY493" fmla="*/ 491066 h 1462038"/>
                <a:gd name="connsiteX494" fmla="*/ 2452545 w 8323021"/>
                <a:gd name="connsiteY494" fmla="*/ 443634 h 1462038"/>
                <a:gd name="connsiteX495" fmla="*/ 2434409 w 8323021"/>
                <a:gd name="connsiteY495" fmla="*/ 440844 h 1462038"/>
                <a:gd name="connsiteX496" fmla="*/ 2526484 w 8323021"/>
                <a:gd name="connsiteY496" fmla="*/ 950046 h 1462038"/>
                <a:gd name="connsiteX497" fmla="*/ 2543225 w 8323021"/>
                <a:gd name="connsiteY497" fmla="*/ 952836 h 1462038"/>
                <a:gd name="connsiteX498" fmla="*/ 2519509 w 8323021"/>
                <a:gd name="connsiteY498" fmla="*/ 705908 h 1462038"/>
                <a:gd name="connsiteX499" fmla="*/ 2491607 w 8323021"/>
                <a:gd name="connsiteY499" fmla="*/ 531524 h 1462038"/>
                <a:gd name="connsiteX500" fmla="*/ 2470681 w 8323021"/>
                <a:gd name="connsiteY500" fmla="*/ 447819 h 1462038"/>
                <a:gd name="connsiteX501" fmla="*/ 2462311 w 8323021"/>
                <a:gd name="connsiteY501" fmla="*/ 443634 h 1462038"/>
                <a:gd name="connsiteX502" fmla="*/ 2466496 w 8323021"/>
                <a:gd name="connsiteY502" fmla="*/ 495252 h 1462038"/>
                <a:gd name="connsiteX503" fmla="*/ 2488817 w 8323021"/>
                <a:gd name="connsiteY503" fmla="*/ 697538 h 1462038"/>
                <a:gd name="connsiteX504" fmla="*/ 2516719 w 8323021"/>
                <a:gd name="connsiteY504" fmla="*/ 899824 h 1462038"/>
                <a:gd name="connsiteX505" fmla="*/ 2526484 w 8323021"/>
                <a:gd name="connsiteY505" fmla="*/ 950046 h 1462038"/>
                <a:gd name="connsiteX506" fmla="*/ 2855722 w 8323021"/>
                <a:gd name="connsiteY506" fmla="*/ 595697 h 1462038"/>
                <a:gd name="connsiteX507" fmla="*/ 2851537 w 8323021"/>
                <a:gd name="connsiteY507" fmla="*/ 605463 h 1462038"/>
                <a:gd name="connsiteX508" fmla="*/ 2840376 w 8323021"/>
                <a:gd name="connsiteY508" fmla="*/ 666846 h 1462038"/>
                <a:gd name="connsiteX509" fmla="*/ 2862697 w 8323021"/>
                <a:gd name="connsiteY509" fmla="*/ 691957 h 1462038"/>
                <a:gd name="connsiteX510" fmla="*/ 2981278 w 8323021"/>
                <a:gd name="connsiteY510" fmla="*/ 644525 h 1462038"/>
                <a:gd name="connsiteX511" fmla="*/ 3025921 w 8323021"/>
                <a:gd name="connsiteY511" fmla="*/ 609648 h 1462038"/>
                <a:gd name="connsiteX512" fmla="*/ 2999414 w 8323021"/>
                <a:gd name="connsiteY512" fmla="*/ 597092 h 1462038"/>
                <a:gd name="connsiteX513" fmla="*/ 2998020 w 8323021"/>
                <a:gd name="connsiteY513" fmla="*/ 588722 h 1462038"/>
                <a:gd name="connsiteX514" fmla="*/ 3017550 w 8323021"/>
                <a:gd name="connsiteY514" fmla="*/ 581746 h 1462038"/>
                <a:gd name="connsiteX515" fmla="*/ 3052427 w 8323021"/>
                <a:gd name="connsiteY515" fmla="*/ 574771 h 1462038"/>
                <a:gd name="connsiteX516" fmla="*/ 3078934 w 8323021"/>
                <a:gd name="connsiteY516" fmla="*/ 523153 h 1462038"/>
                <a:gd name="connsiteX517" fmla="*/ 3069168 w 8323021"/>
                <a:gd name="connsiteY517" fmla="*/ 500832 h 1462038"/>
                <a:gd name="connsiteX518" fmla="*/ 3062193 w 8323021"/>
                <a:gd name="connsiteY518" fmla="*/ 479906 h 1462038"/>
                <a:gd name="connsiteX519" fmla="*/ 3078934 w 8323021"/>
                <a:gd name="connsiteY519" fmla="*/ 435263 h 1462038"/>
                <a:gd name="connsiteX520" fmla="*/ 3083119 w 8323021"/>
                <a:gd name="connsiteY520" fmla="*/ 425498 h 1462038"/>
                <a:gd name="connsiteX521" fmla="*/ 3044057 w 8323021"/>
                <a:gd name="connsiteY521" fmla="*/ 467350 h 1462038"/>
                <a:gd name="connsiteX522" fmla="*/ 2998020 w 8323021"/>
                <a:gd name="connsiteY522" fmla="*/ 502227 h 1462038"/>
                <a:gd name="connsiteX523" fmla="*/ 2943611 w 8323021"/>
                <a:gd name="connsiteY523" fmla="*/ 520363 h 1462038"/>
                <a:gd name="connsiteX524" fmla="*/ 2897574 w 8323021"/>
                <a:gd name="connsiteY524" fmla="*/ 511993 h 1462038"/>
                <a:gd name="connsiteX525" fmla="*/ 2862697 w 8323021"/>
                <a:gd name="connsiteY525" fmla="*/ 484091 h 1462038"/>
                <a:gd name="connsiteX526" fmla="*/ 2822240 w 8323021"/>
                <a:gd name="connsiteY526" fmla="*/ 387831 h 1462038"/>
                <a:gd name="connsiteX527" fmla="*/ 2812474 w 8323021"/>
                <a:gd name="connsiteY527" fmla="*/ 283200 h 1462038"/>
                <a:gd name="connsiteX528" fmla="*/ 2812474 w 8323021"/>
                <a:gd name="connsiteY528" fmla="*/ 277620 h 1462038"/>
                <a:gd name="connsiteX529" fmla="*/ 2809684 w 8323021"/>
                <a:gd name="connsiteY529" fmla="*/ 288781 h 1462038"/>
                <a:gd name="connsiteX530" fmla="*/ 2791548 w 8323021"/>
                <a:gd name="connsiteY530" fmla="*/ 341793 h 1462038"/>
                <a:gd name="connsiteX531" fmla="*/ 2811079 w 8323021"/>
                <a:gd name="connsiteY531" fmla="*/ 396201 h 1462038"/>
                <a:gd name="connsiteX532" fmla="*/ 2848746 w 8323021"/>
                <a:gd name="connsiteY532" fmla="*/ 517573 h 1462038"/>
                <a:gd name="connsiteX533" fmla="*/ 2851537 w 8323021"/>
                <a:gd name="connsiteY533" fmla="*/ 552450 h 1462038"/>
                <a:gd name="connsiteX534" fmla="*/ 2862697 w 8323021"/>
                <a:gd name="connsiteY534" fmla="*/ 538499 h 1462038"/>
                <a:gd name="connsiteX535" fmla="*/ 2868277 w 8323021"/>
                <a:gd name="connsiteY535" fmla="*/ 527338 h 1462038"/>
                <a:gd name="connsiteX536" fmla="*/ 2872463 w 8323021"/>
                <a:gd name="connsiteY536" fmla="*/ 528733 h 1462038"/>
                <a:gd name="connsiteX537" fmla="*/ 2871068 w 8323021"/>
                <a:gd name="connsiteY537" fmla="*/ 548265 h 1462038"/>
                <a:gd name="connsiteX538" fmla="*/ 2866882 w 8323021"/>
                <a:gd name="connsiteY538" fmla="*/ 560820 h 1462038"/>
                <a:gd name="connsiteX539" fmla="*/ 2872463 w 8323021"/>
                <a:gd name="connsiteY539" fmla="*/ 559425 h 1462038"/>
                <a:gd name="connsiteX540" fmla="*/ 2875253 w 8323021"/>
                <a:gd name="connsiteY540" fmla="*/ 563610 h 1462038"/>
                <a:gd name="connsiteX541" fmla="*/ 2864092 w 8323021"/>
                <a:gd name="connsiteY541" fmla="*/ 574771 h 1462038"/>
                <a:gd name="connsiteX542" fmla="*/ 2859907 w 8323021"/>
                <a:gd name="connsiteY542" fmla="*/ 581746 h 1462038"/>
                <a:gd name="connsiteX543" fmla="*/ 2868277 w 8323021"/>
                <a:gd name="connsiteY543" fmla="*/ 590117 h 1462038"/>
                <a:gd name="connsiteX544" fmla="*/ 2871068 w 8323021"/>
                <a:gd name="connsiteY544" fmla="*/ 591512 h 1462038"/>
                <a:gd name="connsiteX545" fmla="*/ 2875253 w 8323021"/>
                <a:gd name="connsiteY545" fmla="*/ 592907 h 1462038"/>
                <a:gd name="connsiteX546" fmla="*/ 2876648 w 8323021"/>
                <a:gd name="connsiteY546" fmla="*/ 592907 h 1462038"/>
                <a:gd name="connsiteX547" fmla="*/ 2879438 w 8323021"/>
                <a:gd name="connsiteY547" fmla="*/ 597092 h 1462038"/>
                <a:gd name="connsiteX548" fmla="*/ 2875253 w 8323021"/>
                <a:gd name="connsiteY548" fmla="*/ 599882 h 1462038"/>
                <a:gd name="connsiteX549" fmla="*/ 2873858 w 8323021"/>
                <a:gd name="connsiteY549" fmla="*/ 599882 h 1462038"/>
                <a:gd name="connsiteX550" fmla="*/ 2868277 w 8323021"/>
                <a:gd name="connsiteY550" fmla="*/ 598487 h 1462038"/>
                <a:gd name="connsiteX551" fmla="*/ 2855722 w 8323021"/>
                <a:gd name="connsiteY551" fmla="*/ 595697 h 1462038"/>
                <a:gd name="connsiteX552" fmla="*/ 2723190 w 8323021"/>
                <a:gd name="connsiteY552" fmla="*/ 672426 h 1462038"/>
                <a:gd name="connsiteX553" fmla="*/ 2723190 w 8323021"/>
                <a:gd name="connsiteY553" fmla="*/ 672426 h 1462038"/>
                <a:gd name="connsiteX554" fmla="*/ 2730165 w 8323021"/>
                <a:gd name="connsiteY554" fmla="*/ 675216 h 1462038"/>
                <a:gd name="connsiteX555" fmla="*/ 2758066 w 8323021"/>
                <a:gd name="connsiteY555" fmla="*/ 648710 h 1462038"/>
                <a:gd name="connsiteX556" fmla="*/ 2834796 w 8323021"/>
                <a:gd name="connsiteY556" fmla="*/ 588722 h 1462038"/>
                <a:gd name="connsiteX557" fmla="*/ 2826425 w 8323021"/>
                <a:gd name="connsiteY557" fmla="*/ 585932 h 1462038"/>
                <a:gd name="connsiteX558" fmla="*/ 2799919 w 8323021"/>
                <a:gd name="connsiteY558" fmla="*/ 605463 h 1462038"/>
                <a:gd name="connsiteX559" fmla="*/ 2744116 w 8323021"/>
                <a:gd name="connsiteY559" fmla="*/ 648710 h 1462038"/>
                <a:gd name="connsiteX560" fmla="*/ 2723190 w 8323021"/>
                <a:gd name="connsiteY560" fmla="*/ 672426 h 1462038"/>
                <a:gd name="connsiteX561" fmla="*/ 2723190 w 8323021"/>
                <a:gd name="connsiteY561" fmla="*/ 672426 h 1462038"/>
                <a:gd name="connsiteX562" fmla="*/ 3042662 w 8323021"/>
                <a:gd name="connsiteY562" fmla="*/ 606858 h 1462038"/>
                <a:gd name="connsiteX563" fmla="*/ 3058008 w 8323021"/>
                <a:gd name="connsiteY563" fmla="*/ 609648 h 1462038"/>
                <a:gd name="connsiteX564" fmla="*/ 3119391 w 8323021"/>
                <a:gd name="connsiteY564" fmla="*/ 613833 h 1462038"/>
                <a:gd name="connsiteX565" fmla="*/ 3119391 w 8323021"/>
                <a:gd name="connsiteY565" fmla="*/ 591512 h 1462038"/>
                <a:gd name="connsiteX566" fmla="*/ 3105440 w 8323021"/>
                <a:gd name="connsiteY566" fmla="*/ 578956 h 1462038"/>
                <a:gd name="connsiteX567" fmla="*/ 3098465 w 8323021"/>
                <a:gd name="connsiteY567" fmla="*/ 562215 h 1462038"/>
                <a:gd name="connsiteX568" fmla="*/ 3067773 w 8323021"/>
                <a:gd name="connsiteY568" fmla="*/ 578956 h 1462038"/>
                <a:gd name="connsiteX569" fmla="*/ 3045452 w 8323021"/>
                <a:gd name="connsiteY569" fmla="*/ 602672 h 1462038"/>
                <a:gd name="connsiteX570" fmla="*/ 3042662 w 8323021"/>
                <a:gd name="connsiteY570" fmla="*/ 606858 h 1462038"/>
                <a:gd name="connsiteX571" fmla="*/ 3126366 w 8323021"/>
                <a:gd name="connsiteY571" fmla="*/ 595697 h 1462038"/>
                <a:gd name="connsiteX572" fmla="*/ 3126366 w 8323021"/>
                <a:gd name="connsiteY572" fmla="*/ 612438 h 1462038"/>
                <a:gd name="connsiteX573" fmla="*/ 3147293 w 8323021"/>
                <a:gd name="connsiteY573" fmla="*/ 611043 h 1462038"/>
                <a:gd name="connsiteX574" fmla="*/ 3143107 w 8323021"/>
                <a:gd name="connsiteY574" fmla="*/ 608253 h 1462038"/>
                <a:gd name="connsiteX575" fmla="*/ 3126366 w 8323021"/>
                <a:gd name="connsiteY575" fmla="*/ 595697 h 1462038"/>
                <a:gd name="connsiteX576" fmla="*/ 3126366 w 8323021"/>
                <a:gd name="connsiteY576" fmla="*/ 587327 h 1462038"/>
                <a:gd name="connsiteX577" fmla="*/ 3145897 w 8323021"/>
                <a:gd name="connsiteY577" fmla="*/ 601277 h 1462038"/>
                <a:gd name="connsiteX578" fmla="*/ 3157058 w 8323021"/>
                <a:gd name="connsiteY578" fmla="*/ 608253 h 1462038"/>
                <a:gd name="connsiteX579" fmla="*/ 3197515 w 8323021"/>
                <a:gd name="connsiteY579" fmla="*/ 592907 h 1462038"/>
                <a:gd name="connsiteX580" fmla="*/ 3219836 w 8323021"/>
                <a:gd name="connsiteY580" fmla="*/ 562215 h 1462038"/>
                <a:gd name="connsiteX581" fmla="*/ 3179379 w 8323021"/>
                <a:gd name="connsiteY581" fmla="*/ 347374 h 1462038"/>
                <a:gd name="connsiteX582" fmla="*/ 3162638 w 8323021"/>
                <a:gd name="connsiteY582" fmla="*/ 287386 h 1462038"/>
                <a:gd name="connsiteX583" fmla="*/ 3157058 w 8323021"/>
                <a:gd name="connsiteY583" fmla="*/ 285990 h 1462038"/>
                <a:gd name="connsiteX584" fmla="*/ 3154268 w 8323021"/>
                <a:gd name="connsiteY584" fmla="*/ 299941 h 1462038"/>
                <a:gd name="connsiteX585" fmla="*/ 3140317 w 8323021"/>
                <a:gd name="connsiteY585" fmla="*/ 354349 h 1462038"/>
                <a:gd name="connsiteX586" fmla="*/ 3117996 w 8323021"/>
                <a:gd name="connsiteY586" fmla="*/ 442239 h 1462038"/>
                <a:gd name="connsiteX587" fmla="*/ 3126366 w 8323021"/>
                <a:gd name="connsiteY587" fmla="*/ 488276 h 1462038"/>
                <a:gd name="connsiteX588" fmla="*/ 3122181 w 8323021"/>
                <a:gd name="connsiteY588" fmla="*/ 531524 h 1462038"/>
                <a:gd name="connsiteX589" fmla="*/ 3126366 w 8323021"/>
                <a:gd name="connsiteY589" fmla="*/ 587327 h 1462038"/>
                <a:gd name="connsiteX590" fmla="*/ 3004995 w 8323021"/>
                <a:gd name="connsiteY590" fmla="*/ 592907 h 1462038"/>
                <a:gd name="connsiteX591" fmla="*/ 3006390 w 8323021"/>
                <a:gd name="connsiteY591" fmla="*/ 594302 h 1462038"/>
                <a:gd name="connsiteX592" fmla="*/ 3034291 w 8323021"/>
                <a:gd name="connsiteY592" fmla="*/ 604068 h 1462038"/>
                <a:gd name="connsiteX593" fmla="*/ 3041267 w 8323021"/>
                <a:gd name="connsiteY593" fmla="*/ 597092 h 1462038"/>
                <a:gd name="connsiteX594" fmla="*/ 3048242 w 8323021"/>
                <a:gd name="connsiteY594" fmla="*/ 584536 h 1462038"/>
                <a:gd name="connsiteX595" fmla="*/ 3018946 w 8323021"/>
                <a:gd name="connsiteY595" fmla="*/ 588722 h 1462038"/>
                <a:gd name="connsiteX596" fmla="*/ 3004995 w 8323021"/>
                <a:gd name="connsiteY596" fmla="*/ 592907 h 1462038"/>
                <a:gd name="connsiteX597" fmla="*/ 2832005 w 8323021"/>
                <a:gd name="connsiteY597" fmla="*/ 581746 h 1462038"/>
                <a:gd name="connsiteX598" fmla="*/ 2841771 w 8323021"/>
                <a:gd name="connsiteY598" fmla="*/ 584536 h 1462038"/>
                <a:gd name="connsiteX599" fmla="*/ 2848746 w 8323021"/>
                <a:gd name="connsiteY599" fmla="*/ 580351 h 1462038"/>
                <a:gd name="connsiteX600" fmla="*/ 2851537 w 8323021"/>
                <a:gd name="connsiteY600" fmla="*/ 578956 h 1462038"/>
                <a:gd name="connsiteX601" fmla="*/ 2848746 w 8323021"/>
                <a:gd name="connsiteY601" fmla="*/ 569191 h 1462038"/>
                <a:gd name="connsiteX602" fmla="*/ 2832005 w 8323021"/>
                <a:gd name="connsiteY602" fmla="*/ 581746 h 1462038"/>
                <a:gd name="connsiteX603" fmla="*/ 3105440 w 8323021"/>
                <a:gd name="connsiteY603" fmla="*/ 558030 h 1462038"/>
                <a:gd name="connsiteX604" fmla="*/ 3111020 w 8323021"/>
                <a:gd name="connsiteY604" fmla="*/ 573376 h 1462038"/>
                <a:gd name="connsiteX605" fmla="*/ 3119391 w 8323021"/>
                <a:gd name="connsiteY605" fmla="*/ 581746 h 1462038"/>
                <a:gd name="connsiteX606" fmla="*/ 3116601 w 8323021"/>
                <a:gd name="connsiteY606" fmla="*/ 544079 h 1462038"/>
                <a:gd name="connsiteX607" fmla="*/ 3105440 w 8323021"/>
                <a:gd name="connsiteY607" fmla="*/ 558030 h 1462038"/>
                <a:gd name="connsiteX608" fmla="*/ 2787363 w 8323021"/>
                <a:gd name="connsiteY608" fmla="*/ 355744 h 1462038"/>
                <a:gd name="connsiteX609" fmla="*/ 2780388 w 8323021"/>
                <a:gd name="connsiteY609" fmla="*/ 371090 h 1462038"/>
                <a:gd name="connsiteX610" fmla="*/ 2753881 w 8323021"/>
                <a:gd name="connsiteY610" fmla="*/ 417127 h 1462038"/>
                <a:gd name="connsiteX611" fmla="*/ 2727375 w 8323021"/>
                <a:gd name="connsiteY611" fmla="*/ 518968 h 1462038"/>
                <a:gd name="connsiteX612" fmla="*/ 2823635 w 8323021"/>
                <a:gd name="connsiteY612" fmla="*/ 577561 h 1462038"/>
                <a:gd name="connsiteX613" fmla="*/ 2841771 w 8323021"/>
                <a:gd name="connsiteY613" fmla="*/ 563610 h 1462038"/>
                <a:gd name="connsiteX614" fmla="*/ 2844561 w 8323021"/>
                <a:gd name="connsiteY614" fmla="*/ 560820 h 1462038"/>
                <a:gd name="connsiteX615" fmla="*/ 2840376 w 8323021"/>
                <a:gd name="connsiteY615" fmla="*/ 520363 h 1462038"/>
                <a:gd name="connsiteX616" fmla="*/ 2802709 w 8323021"/>
                <a:gd name="connsiteY616" fmla="*/ 401782 h 1462038"/>
                <a:gd name="connsiteX617" fmla="*/ 2787363 w 8323021"/>
                <a:gd name="connsiteY617" fmla="*/ 355744 h 1462038"/>
                <a:gd name="connsiteX618" fmla="*/ 3080329 w 8323021"/>
                <a:gd name="connsiteY618" fmla="*/ 539894 h 1462038"/>
                <a:gd name="connsiteX619" fmla="*/ 3062193 w 8323021"/>
                <a:gd name="connsiteY619" fmla="*/ 573376 h 1462038"/>
                <a:gd name="connsiteX620" fmla="*/ 3063588 w 8323021"/>
                <a:gd name="connsiteY620" fmla="*/ 573376 h 1462038"/>
                <a:gd name="connsiteX621" fmla="*/ 3073353 w 8323021"/>
                <a:gd name="connsiteY621" fmla="*/ 559425 h 1462038"/>
                <a:gd name="connsiteX622" fmla="*/ 3080329 w 8323021"/>
                <a:gd name="connsiteY622" fmla="*/ 539894 h 1462038"/>
                <a:gd name="connsiteX623" fmla="*/ 2854327 w 8323021"/>
                <a:gd name="connsiteY623" fmla="*/ 563610 h 1462038"/>
                <a:gd name="connsiteX624" fmla="*/ 2854327 w 8323021"/>
                <a:gd name="connsiteY624" fmla="*/ 566401 h 1462038"/>
                <a:gd name="connsiteX625" fmla="*/ 2855722 w 8323021"/>
                <a:gd name="connsiteY625" fmla="*/ 571981 h 1462038"/>
                <a:gd name="connsiteX626" fmla="*/ 2862697 w 8323021"/>
                <a:gd name="connsiteY626" fmla="*/ 555240 h 1462038"/>
                <a:gd name="connsiteX627" fmla="*/ 2854327 w 8323021"/>
                <a:gd name="connsiteY627" fmla="*/ 563610 h 1462038"/>
                <a:gd name="connsiteX628" fmla="*/ 3085909 w 8323021"/>
                <a:gd name="connsiteY628" fmla="*/ 527338 h 1462038"/>
                <a:gd name="connsiteX629" fmla="*/ 3078934 w 8323021"/>
                <a:gd name="connsiteY629" fmla="*/ 563610 h 1462038"/>
                <a:gd name="connsiteX630" fmla="*/ 3076144 w 8323021"/>
                <a:gd name="connsiteY630" fmla="*/ 567796 h 1462038"/>
                <a:gd name="connsiteX631" fmla="*/ 3095675 w 8323021"/>
                <a:gd name="connsiteY631" fmla="*/ 555240 h 1462038"/>
                <a:gd name="connsiteX632" fmla="*/ 3097070 w 8323021"/>
                <a:gd name="connsiteY632" fmla="*/ 555240 h 1462038"/>
                <a:gd name="connsiteX633" fmla="*/ 3102650 w 8323021"/>
                <a:gd name="connsiteY633" fmla="*/ 495252 h 1462038"/>
                <a:gd name="connsiteX634" fmla="*/ 3099860 w 8323021"/>
                <a:gd name="connsiteY634" fmla="*/ 499437 h 1462038"/>
                <a:gd name="connsiteX635" fmla="*/ 3085909 w 8323021"/>
                <a:gd name="connsiteY635" fmla="*/ 527338 h 1462038"/>
                <a:gd name="connsiteX636" fmla="*/ 3085909 w 8323021"/>
                <a:gd name="connsiteY636" fmla="*/ 527338 h 1462038"/>
                <a:gd name="connsiteX637" fmla="*/ 3109626 w 8323021"/>
                <a:gd name="connsiteY637" fmla="*/ 496647 h 1462038"/>
                <a:gd name="connsiteX638" fmla="*/ 3104045 w 8323021"/>
                <a:gd name="connsiteY638" fmla="*/ 548265 h 1462038"/>
                <a:gd name="connsiteX639" fmla="*/ 3115206 w 8323021"/>
                <a:gd name="connsiteY639" fmla="*/ 530129 h 1462038"/>
                <a:gd name="connsiteX640" fmla="*/ 3109626 w 8323021"/>
                <a:gd name="connsiteY640" fmla="*/ 496647 h 1462038"/>
                <a:gd name="connsiteX641" fmla="*/ 2815265 w 8323021"/>
                <a:gd name="connsiteY641" fmla="*/ 267854 h 1462038"/>
                <a:gd name="connsiteX642" fmla="*/ 2818055 w 8323021"/>
                <a:gd name="connsiteY642" fmla="*/ 269250 h 1462038"/>
                <a:gd name="connsiteX643" fmla="*/ 2819450 w 8323021"/>
                <a:gd name="connsiteY643" fmla="*/ 287386 h 1462038"/>
                <a:gd name="connsiteX644" fmla="*/ 2829215 w 8323021"/>
                <a:gd name="connsiteY644" fmla="*/ 390621 h 1462038"/>
                <a:gd name="connsiteX645" fmla="*/ 2868277 w 8323021"/>
                <a:gd name="connsiteY645" fmla="*/ 484091 h 1462038"/>
                <a:gd name="connsiteX646" fmla="*/ 2943611 w 8323021"/>
                <a:gd name="connsiteY646" fmla="*/ 517573 h 1462038"/>
                <a:gd name="connsiteX647" fmla="*/ 3039872 w 8323021"/>
                <a:gd name="connsiteY647" fmla="*/ 465955 h 1462038"/>
                <a:gd name="connsiteX648" fmla="*/ 3083119 w 8323021"/>
                <a:gd name="connsiteY648" fmla="*/ 417127 h 1462038"/>
                <a:gd name="connsiteX649" fmla="*/ 3094280 w 8323021"/>
                <a:gd name="connsiteY649" fmla="*/ 410152 h 1462038"/>
                <a:gd name="connsiteX650" fmla="*/ 3092884 w 8323021"/>
                <a:gd name="connsiteY650" fmla="*/ 422708 h 1462038"/>
                <a:gd name="connsiteX651" fmla="*/ 3084514 w 8323021"/>
                <a:gd name="connsiteY651" fmla="*/ 440844 h 1462038"/>
                <a:gd name="connsiteX652" fmla="*/ 3067773 w 8323021"/>
                <a:gd name="connsiteY652" fmla="*/ 482696 h 1462038"/>
                <a:gd name="connsiteX653" fmla="*/ 3074749 w 8323021"/>
                <a:gd name="connsiteY653" fmla="*/ 499437 h 1462038"/>
                <a:gd name="connsiteX654" fmla="*/ 3083119 w 8323021"/>
                <a:gd name="connsiteY654" fmla="*/ 516178 h 1462038"/>
                <a:gd name="connsiteX655" fmla="*/ 3104045 w 8323021"/>
                <a:gd name="connsiteY655" fmla="*/ 484091 h 1462038"/>
                <a:gd name="connsiteX656" fmla="*/ 3112416 w 8323021"/>
                <a:gd name="connsiteY656" fmla="*/ 443634 h 1462038"/>
                <a:gd name="connsiteX657" fmla="*/ 3101255 w 8323021"/>
                <a:gd name="connsiteY657" fmla="*/ 401782 h 1462038"/>
                <a:gd name="connsiteX658" fmla="*/ 3088699 w 8323021"/>
                <a:gd name="connsiteY658" fmla="*/ 355744 h 1462038"/>
                <a:gd name="connsiteX659" fmla="*/ 3080329 w 8323021"/>
                <a:gd name="connsiteY659" fmla="*/ 309707 h 1462038"/>
                <a:gd name="connsiteX660" fmla="*/ 3067773 w 8323021"/>
                <a:gd name="connsiteY660" fmla="*/ 270645 h 1462038"/>
                <a:gd name="connsiteX661" fmla="*/ 3066378 w 8323021"/>
                <a:gd name="connsiteY661" fmla="*/ 260879 h 1462038"/>
                <a:gd name="connsiteX662" fmla="*/ 3085909 w 8323021"/>
                <a:gd name="connsiteY662" fmla="*/ 267854 h 1462038"/>
                <a:gd name="connsiteX663" fmla="*/ 3120786 w 8323021"/>
                <a:gd name="connsiteY663" fmla="*/ 284595 h 1462038"/>
                <a:gd name="connsiteX664" fmla="*/ 3127761 w 8323021"/>
                <a:gd name="connsiteY664" fmla="*/ 279015 h 1462038"/>
                <a:gd name="connsiteX665" fmla="*/ 3117996 w 8323021"/>
                <a:gd name="connsiteY665" fmla="*/ 274830 h 1462038"/>
                <a:gd name="connsiteX666" fmla="*/ 3111020 w 8323021"/>
                <a:gd name="connsiteY666" fmla="*/ 266459 h 1462038"/>
                <a:gd name="connsiteX667" fmla="*/ 3115206 w 8323021"/>
                <a:gd name="connsiteY667" fmla="*/ 262274 h 1462038"/>
                <a:gd name="connsiteX668" fmla="*/ 3122181 w 8323021"/>
                <a:gd name="connsiteY668" fmla="*/ 262274 h 1462038"/>
                <a:gd name="connsiteX669" fmla="*/ 3087304 w 8323021"/>
                <a:gd name="connsiteY669" fmla="*/ 242743 h 1462038"/>
                <a:gd name="connsiteX670" fmla="*/ 2837586 w 8323021"/>
                <a:gd name="connsiteY670" fmla="*/ 226002 h 1462038"/>
                <a:gd name="connsiteX671" fmla="*/ 2790153 w 8323021"/>
                <a:gd name="connsiteY671" fmla="*/ 259484 h 1462038"/>
                <a:gd name="connsiteX672" fmla="*/ 2774807 w 8323021"/>
                <a:gd name="connsiteY672" fmla="*/ 301336 h 1462038"/>
                <a:gd name="connsiteX673" fmla="*/ 2784573 w 8323021"/>
                <a:gd name="connsiteY673" fmla="*/ 336213 h 1462038"/>
                <a:gd name="connsiteX674" fmla="*/ 2798524 w 8323021"/>
                <a:gd name="connsiteY674" fmla="*/ 291571 h 1462038"/>
                <a:gd name="connsiteX675" fmla="*/ 2815265 w 8323021"/>
                <a:gd name="connsiteY675" fmla="*/ 267854 h 1462038"/>
                <a:gd name="connsiteX676" fmla="*/ 3112416 w 8323021"/>
                <a:gd name="connsiteY676" fmla="*/ 485486 h 1462038"/>
                <a:gd name="connsiteX677" fmla="*/ 3116601 w 8323021"/>
                <a:gd name="connsiteY677" fmla="*/ 493857 h 1462038"/>
                <a:gd name="connsiteX678" fmla="*/ 3120786 w 8323021"/>
                <a:gd name="connsiteY678" fmla="*/ 513388 h 1462038"/>
                <a:gd name="connsiteX679" fmla="*/ 3120786 w 8323021"/>
                <a:gd name="connsiteY679" fmla="*/ 489671 h 1462038"/>
                <a:gd name="connsiteX680" fmla="*/ 3116601 w 8323021"/>
                <a:gd name="connsiteY680" fmla="*/ 458980 h 1462038"/>
                <a:gd name="connsiteX681" fmla="*/ 3112416 w 8323021"/>
                <a:gd name="connsiteY681" fmla="*/ 485486 h 1462038"/>
                <a:gd name="connsiteX682" fmla="*/ 3077539 w 8323021"/>
                <a:gd name="connsiteY682" fmla="*/ 269250 h 1462038"/>
                <a:gd name="connsiteX683" fmla="*/ 3088699 w 8323021"/>
                <a:gd name="connsiteY683" fmla="*/ 308312 h 1462038"/>
                <a:gd name="connsiteX684" fmla="*/ 3097070 w 8323021"/>
                <a:gd name="connsiteY684" fmla="*/ 354349 h 1462038"/>
                <a:gd name="connsiteX685" fmla="*/ 3109626 w 8323021"/>
                <a:gd name="connsiteY685" fmla="*/ 400387 h 1462038"/>
                <a:gd name="connsiteX686" fmla="*/ 3117996 w 8323021"/>
                <a:gd name="connsiteY686" fmla="*/ 429683 h 1462038"/>
                <a:gd name="connsiteX687" fmla="*/ 3136132 w 8323021"/>
                <a:gd name="connsiteY687" fmla="*/ 354349 h 1462038"/>
                <a:gd name="connsiteX688" fmla="*/ 3150083 w 8323021"/>
                <a:gd name="connsiteY688" fmla="*/ 299941 h 1462038"/>
                <a:gd name="connsiteX689" fmla="*/ 3152873 w 8323021"/>
                <a:gd name="connsiteY689" fmla="*/ 285990 h 1462038"/>
                <a:gd name="connsiteX690" fmla="*/ 3138922 w 8323021"/>
                <a:gd name="connsiteY690" fmla="*/ 281805 h 1462038"/>
                <a:gd name="connsiteX691" fmla="*/ 3126366 w 8323021"/>
                <a:gd name="connsiteY691" fmla="*/ 291571 h 1462038"/>
                <a:gd name="connsiteX692" fmla="*/ 3085909 w 8323021"/>
                <a:gd name="connsiteY692" fmla="*/ 274830 h 1462038"/>
                <a:gd name="connsiteX693" fmla="*/ 3077539 w 8323021"/>
                <a:gd name="connsiteY693" fmla="*/ 269250 h 1462038"/>
                <a:gd name="connsiteX694" fmla="*/ 2460916 w 8323021"/>
                <a:gd name="connsiteY694" fmla="*/ 396201 h 1462038"/>
                <a:gd name="connsiteX695" fmla="*/ 2460916 w 8323021"/>
                <a:gd name="connsiteY695" fmla="*/ 396201 h 1462038"/>
                <a:gd name="connsiteX696" fmla="*/ 2460916 w 8323021"/>
                <a:gd name="connsiteY696" fmla="*/ 396201 h 1462038"/>
                <a:gd name="connsiteX697" fmla="*/ 3172404 w 8323021"/>
                <a:gd name="connsiteY697" fmla="*/ 281805 h 1462038"/>
                <a:gd name="connsiteX698" fmla="*/ 3196120 w 8323021"/>
                <a:gd name="connsiteY698" fmla="*/ 279015 h 1462038"/>
                <a:gd name="connsiteX699" fmla="*/ 3197515 w 8323021"/>
                <a:gd name="connsiteY699" fmla="*/ 273435 h 1462038"/>
                <a:gd name="connsiteX700" fmla="*/ 3159848 w 8323021"/>
                <a:gd name="connsiteY700" fmla="*/ 242743 h 1462038"/>
                <a:gd name="connsiteX701" fmla="*/ 3159848 w 8323021"/>
                <a:gd name="connsiteY701" fmla="*/ 270645 h 1462038"/>
                <a:gd name="connsiteX702" fmla="*/ 3171009 w 8323021"/>
                <a:gd name="connsiteY702" fmla="*/ 279015 h 1462038"/>
                <a:gd name="connsiteX703" fmla="*/ 3172404 w 8323021"/>
                <a:gd name="connsiteY703" fmla="*/ 281805 h 1462038"/>
                <a:gd name="connsiteX704" fmla="*/ 3159848 w 8323021"/>
                <a:gd name="connsiteY704" fmla="*/ 280410 h 1462038"/>
                <a:gd name="connsiteX705" fmla="*/ 3165429 w 8323021"/>
                <a:gd name="connsiteY705" fmla="*/ 281805 h 1462038"/>
                <a:gd name="connsiteX706" fmla="*/ 3159848 w 8323021"/>
                <a:gd name="connsiteY706" fmla="*/ 279015 h 1462038"/>
                <a:gd name="connsiteX707" fmla="*/ 3159848 w 8323021"/>
                <a:gd name="connsiteY707" fmla="*/ 280410 h 1462038"/>
                <a:gd name="connsiteX708" fmla="*/ 3138922 w 8323021"/>
                <a:gd name="connsiteY708" fmla="*/ 274830 h 1462038"/>
                <a:gd name="connsiteX709" fmla="*/ 3152873 w 8323021"/>
                <a:gd name="connsiteY709" fmla="*/ 279015 h 1462038"/>
                <a:gd name="connsiteX710" fmla="*/ 3152873 w 8323021"/>
                <a:gd name="connsiteY710" fmla="*/ 274830 h 1462038"/>
                <a:gd name="connsiteX711" fmla="*/ 3144502 w 8323021"/>
                <a:gd name="connsiteY711" fmla="*/ 272040 h 1462038"/>
                <a:gd name="connsiteX712" fmla="*/ 3138922 w 8323021"/>
                <a:gd name="connsiteY712" fmla="*/ 270645 h 1462038"/>
                <a:gd name="connsiteX713" fmla="*/ 3138922 w 8323021"/>
                <a:gd name="connsiteY713" fmla="*/ 274830 h 1462038"/>
                <a:gd name="connsiteX714" fmla="*/ 2721795 w 8323021"/>
                <a:gd name="connsiteY714" fmla="*/ 272040 h 1462038"/>
                <a:gd name="connsiteX715" fmla="*/ 2721795 w 8323021"/>
                <a:gd name="connsiteY715" fmla="*/ 272040 h 1462038"/>
                <a:gd name="connsiteX716" fmla="*/ 2780388 w 8323021"/>
                <a:gd name="connsiteY716" fmla="*/ 242743 h 1462038"/>
                <a:gd name="connsiteX717" fmla="*/ 2781783 w 8323021"/>
                <a:gd name="connsiteY717" fmla="*/ 221817 h 1462038"/>
                <a:gd name="connsiteX718" fmla="*/ 2734350 w 8323021"/>
                <a:gd name="connsiteY718" fmla="*/ 255299 h 1462038"/>
                <a:gd name="connsiteX719" fmla="*/ 2721795 w 8323021"/>
                <a:gd name="connsiteY719" fmla="*/ 272040 h 1462038"/>
                <a:gd name="connsiteX720" fmla="*/ 3124971 w 8323021"/>
                <a:gd name="connsiteY720" fmla="*/ 267854 h 1462038"/>
                <a:gd name="connsiteX721" fmla="*/ 3130552 w 8323021"/>
                <a:gd name="connsiteY721" fmla="*/ 270645 h 1462038"/>
                <a:gd name="connsiteX722" fmla="*/ 3130552 w 8323021"/>
                <a:gd name="connsiteY722" fmla="*/ 267854 h 1462038"/>
                <a:gd name="connsiteX723" fmla="*/ 3124971 w 8323021"/>
                <a:gd name="connsiteY723" fmla="*/ 267854 h 1462038"/>
                <a:gd name="connsiteX724" fmla="*/ 2933846 w 8323021"/>
                <a:gd name="connsiteY724" fmla="*/ 171594 h 1462038"/>
                <a:gd name="connsiteX725" fmla="*/ 2967328 w 8323021"/>
                <a:gd name="connsiteY725" fmla="*/ 174384 h 1462038"/>
                <a:gd name="connsiteX726" fmla="*/ 3133342 w 8323021"/>
                <a:gd name="connsiteY726" fmla="*/ 221817 h 1462038"/>
                <a:gd name="connsiteX727" fmla="*/ 3152873 w 8323021"/>
                <a:gd name="connsiteY727" fmla="*/ 230187 h 1462038"/>
                <a:gd name="connsiteX728" fmla="*/ 3112416 w 8323021"/>
                <a:gd name="connsiteY728" fmla="*/ 86495 h 1462038"/>
                <a:gd name="connsiteX729" fmla="*/ 3049637 w 8323021"/>
                <a:gd name="connsiteY729" fmla="*/ 41852 h 1462038"/>
                <a:gd name="connsiteX730" fmla="*/ 3017550 w 8323021"/>
                <a:gd name="connsiteY730" fmla="*/ 34877 h 1462038"/>
                <a:gd name="connsiteX731" fmla="*/ 3024526 w 8323021"/>
                <a:gd name="connsiteY731" fmla="*/ 92075 h 1462038"/>
                <a:gd name="connsiteX732" fmla="*/ 3024526 w 8323021"/>
                <a:gd name="connsiteY732" fmla="*/ 135322 h 1462038"/>
                <a:gd name="connsiteX733" fmla="*/ 3018946 w 8323021"/>
                <a:gd name="connsiteY733" fmla="*/ 159039 h 1462038"/>
                <a:gd name="connsiteX734" fmla="*/ 3011970 w 8323021"/>
                <a:gd name="connsiteY734" fmla="*/ 159039 h 1462038"/>
                <a:gd name="connsiteX735" fmla="*/ 3004995 w 8323021"/>
                <a:gd name="connsiteY735" fmla="*/ 135322 h 1462038"/>
                <a:gd name="connsiteX736" fmla="*/ 3000810 w 8323021"/>
                <a:gd name="connsiteY736" fmla="*/ 96260 h 1462038"/>
                <a:gd name="connsiteX737" fmla="*/ 3002205 w 8323021"/>
                <a:gd name="connsiteY737" fmla="*/ 30692 h 1462038"/>
                <a:gd name="connsiteX738" fmla="*/ 3006390 w 8323021"/>
                <a:gd name="connsiteY738" fmla="*/ 26506 h 1462038"/>
                <a:gd name="connsiteX739" fmla="*/ 3006390 w 8323021"/>
                <a:gd name="connsiteY739" fmla="*/ 26506 h 1462038"/>
                <a:gd name="connsiteX740" fmla="*/ 3002205 w 8323021"/>
                <a:gd name="connsiteY740" fmla="*/ 18136 h 1462038"/>
                <a:gd name="connsiteX741" fmla="*/ 2907340 w 8323021"/>
                <a:gd name="connsiteY741" fmla="*/ 16741 h 1462038"/>
                <a:gd name="connsiteX742" fmla="*/ 2893389 w 8323021"/>
                <a:gd name="connsiteY742" fmla="*/ 25111 h 1462038"/>
                <a:gd name="connsiteX743" fmla="*/ 2893389 w 8323021"/>
                <a:gd name="connsiteY743" fmla="*/ 25111 h 1462038"/>
                <a:gd name="connsiteX744" fmla="*/ 2886413 w 8323021"/>
                <a:gd name="connsiteY744" fmla="*/ 93470 h 1462038"/>
                <a:gd name="connsiteX745" fmla="*/ 2879438 w 8323021"/>
                <a:gd name="connsiteY745" fmla="*/ 135322 h 1462038"/>
                <a:gd name="connsiteX746" fmla="*/ 2868277 w 8323021"/>
                <a:gd name="connsiteY746" fmla="*/ 157643 h 1462038"/>
                <a:gd name="connsiteX747" fmla="*/ 2861302 w 8323021"/>
                <a:gd name="connsiteY747" fmla="*/ 153458 h 1462038"/>
                <a:gd name="connsiteX748" fmla="*/ 2855722 w 8323021"/>
                <a:gd name="connsiteY748" fmla="*/ 107421 h 1462038"/>
                <a:gd name="connsiteX749" fmla="*/ 2868277 w 8323021"/>
                <a:gd name="connsiteY749" fmla="*/ 47433 h 1462038"/>
                <a:gd name="connsiteX750" fmla="*/ 2876648 w 8323021"/>
                <a:gd name="connsiteY750" fmla="*/ 30692 h 1462038"/>
                <a:gd name="connsiteX751" fmla="*/ 2869672 w 8323021"/>
                <a:gd name="connsiteY751" fmla="*/ 37667 h 1462038"/>
                <a:gd name="connsiteX752" fmla="*/ 2825030 w 8323021"/>
                <a:gd name="connsiteY752" fmla="*/ 82309 h 1462038"/>
                <a:gd name="connsiteX753" fmla="*/ 2788758 w 8323021"/>
                <a:gd name="connsiteY753" fmla="*/ 207866 h 1462038"/>
                <a:gd name="connsiteX754" fmla="*/ 2788758 w 8323021"/>
                <a:gd name="connsiteY754" fmla="*/ 209261 h 1462038"/>
                <a:gd name="connsiteX755" fmla="*/ 2809684 w 8323021"/>
                <a:gd name="connsiteY755" fmla="*/ 199496 h 1462038"/>
                <a:gd name="connsiteX756" fmla="*/ 2933846 w 8323021"/>
                <a:gd name="connsiteY756" fmla="*/ 171594 h 1462038"/>
                <a:gd name="connsiteX757" fmla="*/ 2869672 w 8323021"/>
                <a:gd name="connsiteY757" fmla="*/ 152063 h 1462038"/>
                <a:gd name="connsiteX758" fmla="*/ 2869672 w 8323021"/>
                <a:gd name="connsiteY758" fmla="*/ 152063 h 1462038"/>
                <a:gd name="connsiteX759" fmla="*/ 2869672 w 8323021"/>
                <a:gd name="connsiteY759" fmla="*/ 152063 h 1462038"/>
                <a:gd name="connsiteX760" fmla="*/ 2886413 w 8323021"/>
                <a:gd name="connsiteY760" fmla="*/ 33482 h 1462038"/>
                <a:gd name="connsiteX761" fmla="*/ 2876648 w 8323021"/>
                <a:gd name="connsiteY761" fmla="*/ 51618 h 1462038"/>
                <a:gd name="connsiteX762" fmla="*/ 2869672 w 8323021"/>
                <a:gd name="connsiteY762" fmla="*/ 150668 h 1462038"/>
                <a:gd name="connsiteX763" fmla="*/ 2880833 w 8323021"/>
                <a:gd name="connsiteY763" fmla="*/ 90680 h 1462038"/>
                <a:gd name="connsiteX764" fmla="*/ 2886413 w 8323021"/>
                <a:gd name="connsiteY764" fmla="*/ 33482 h 1462038"/>
                <a:gd name="connsiteX765" fmla="*/ 3007785 w 8323021"/>
                <a:gd name="connsiteY765" fmla="*/ 34877 h 1462038"/>
                <a:gd name="connsiteX766" fmla="*/ 3007785 w 8323021"/>
                <a:gd name="connsiteY766" fmla="*/ 94865 h 1462038"/>
                <a:gd name="connsiteX767" fmla="*/ 3011970 w 8323021"/>
                <a:gd name="connsiteY767" fmla="*/ 133927 h 1462038"/>
                <a:gd name="connsiteX768" fmla="*/ 3014760 w 8323021"/>
                <a:gd name="connsiteY768" fmla="*/ 149273 h 1462038"/>
                <a:gd name="connsiteX769" fmla="*/ 3017550 w 8323021"/>
                <a:gd name="connsiteY769" fmla="*/ 90680 h 1462038"/>
                <a:gd name="connsiteX770" fmla="*/ 3010575 w 8323021"/>
                <a:gd name="connsiteY770" fmla="*/ 34877 h 1462038"/>
                <a:gd name="connsiteX771" fmla="*/ 3007785 w 8323021"/>
                <a:gd name="connsiteY771" fmla="*/ 34877 h 14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Lst>
              <a:rect l="l" t="t" r="r" b="b"/>
              <a:pathLst>
                <a:path w="8323021" h="1462038">
                  <a:moveTo>
                    <a:pt x="8323021" y="1459249"/>
                  </a:moveTo>
                  <a:cubicBezTo>
                    <a:pt x="8323021" y="1459249"/>
                    <a:pt x="8304885" y="1459249"/>
                    <a:pt x="8304885" y="1459249"/>
                  </a:cubicBezTo>
                  <a:cubicBezTo>
                    <a:pt x="8299305" y="1459249"/>
                    <a:pt x="2981278" y="1456458"/>
                    <a:pt x="2829215" y="1452273"/>
                  </a:cubicBezTo>
                  <a:cubicBezTo>
                    <a:pt x="2815265" y="1453668"/>
                    <a:pt x="2799919" y="1453668"/>
                    <a:pt x="2791548" y="1452273"/>
                  </a:cubicBezTo>
                  <a:cubicBezTo>
                    <a:pt x="2784573" y="1452273"/>
                    <a:pt x="2777598" y="1450878"/>
                    <a:pt x="2772017" y="1450878"/>
                  </a:cubicBezTo>
                  <a:cubicBezTo>
                    <a:pt x="2762252" y="1449483"/>
                    <a:pt x="2762252" y="1449483"/>
                    <a:pt x="2760857" y="1448088"/>
                  </a:cubicBezTo>
                  <a:cubicBezTo>
                    <a:pt x="2759462" y="1446693"/>
                    <a:pt x="2759462" y="1445298"/>
                    <a:pt x="2760857" y="1443903"/>
                  </a:cubicBezTo>
                  <a:cubicBezTo>
                    <a:pt x="2762252" y="1441113"/>
                    <a:pt x="2763647" y="1441113"/>
                    <a:pt x="2772017" y="1442508"/>
                  </a:cubicBezTo>
                  <a:cubicBezTo>
                    <a:pt x="2777598" y="1442508"/>
                    <a:pt x="2787363" y="1443903"/>
                    <a:pt x="2798524" y="1443903"/>
                  </a:cubicBezTo>
                  <a:cubicBezTo>
                    <a:pt x="2805499" y="1443903"/>
                    <a:pt x="2816660" y="1445298"/>
                    <a:pt x="2830610" y="1445298"/>
                  </a:cubicBezTo>
                  <a:cubicBezTo>
                    <a:pt x="2834796" y="1445298"/>
                    <a:pt x="2837586" y="1443903"/>
                    <a:pt x="2841771" y="1443903"/>
                  </a:cubicBezTo>
                  <a:cubicBezTo>
                    <a:pt x="2852932" y="1442508"/>
                    <a:pt x="2858512" y="1434137"/>
                    <a:pt x="2857117" y="1420187"/>
                  </a:cubicBezTo>
                  <a:cubicBezTo>
                    <a:pt x="2857117" y="1410421"/>
                    <a:pt x="2852932" y="1397865"/>
                    <a:pt x="2847351" y="1388100"/>
                  </a:cubicBezTo>
                  <a:cubicBezTo>
                    <a:pt x="2847351" y="1388100"/>
                    <a:pt x="2847351" y="1386705"/>
                    <a:pt x="2847351" y="1386705"/>
                  </a:cubicBezTo>
                  <a:cubicBezTo>
                    <a:pt x="2834796" y="1381124"/>
                    <a:pt x="2832005" y="1376939"/>
                    <a:pt x="2830610" y="1375544"/>
                  </a:cubicBezTo>
                  <a:cubicBezTo>
                    <a:pt x="2829215" y="1372754"/>
                    <a:pt x="2829215" y="1371359"/>
                    <a:pt x="2830610" y="1368569"/>
                  </a:cubicBezTo>
                  <a:cubicBezTo>
                    <a:pt x="2832005" y="1365779"/>
                    <a:pt x="2834796" y="1364384"/>
                    <a:pt x="2838981" y="1365779"/>
                  </a:cubicBezTo>
                  <a:cubicBezTo>
                    <a:pt x="2843166" y="1367174"/>
                    <a:pt x="2848746" y="1374149"/>
                    <a:pt x="2852932" y="1381124"/>
                  </a:cubicBezTo>
                  <a:cubicBezTo>
                    <a:pt x="2854327" y="1381124"/>
                    <a:pt x="2855722" y="1382519"/>
                    <a:pt x="2857117" y="1382519"/>
                  </a:cubicBezTo>
                  <a:cubicBezTo>
                    <a:pt x="2869672" y="1386705"/>
                    <a:pt x="2885018" y="1392285"/>
                    <a:pt x="2903154" y="1396470"/>
                  </a:cubicBezTo>
                  <a:cubicBezTo>
                    <a:pt x="2942217" y="1406236"/>
                    <a:pt x="2979883" y="1413211"/>
                    <a:pt x="3002205" y="1413211"/>
                  </a:cubicBezTo>
                  <a:cubicBezTo>
                    <a:pt x="3011970" y="1413211"/>
                    <a:pt x="3018946" y="1411816"/>
                    <a:pt x="3021736" y="1407631"/>
                  </a:cubicBezTo>
                  <a:cubicBezTo>
                    <a:pt x="3025921" y="1402051"/>
                    <a:pt x="3021736" y="1389495"/>
                    <a:pt x="3017550" y="1376939"/>
                  </a:cubicBezTo>
                  <a:cubicBezTo>
                    <a:pt x="3013365" y="1365779"/>
                    <a:pt x="3010575" y="1353223"/>
                    <a:pt x="3010575" y="1340667"/>
                  </a:cubicBezTo>
                  <a:cubicBezTo>
                    <a:pt x="3010575" y="1333692"/>
                    <a:pt x="3011970" y="1329507"/>
                    <a:pt x="3016155" y="1326716"/>
                  </a:cubicBezTo>
                  <a:cubicBezTo>
                    <a:pt x="3025921" y="1321136"/>
                    <a:pt x="3044057" y="1333692"/>
                    <a:pt x="3070563" y="1353223"/>
                  </a:cubicBezTo>
                  <a:cubicBezTo>
                    <a:pt x="3083119" y="1362988"/>
                    <a:pt x="3095675" y="1371359"/>
                    <a:pt x="3102650" y="1374149"/>
                  </a:cubicBezTo>
                  <a:cubicBezTo>
                    <a:pt x="3104045" y="1375544"/>
                    <a:pt x="3105440" y="1375544"/>
                    <a:pt x="3106835" y="1375544"/>
                  </a:cubicBezTo>
                  <a:cubicBezTo>
                    <a:pt x="3106835" y="1372754"/>
                    <a:pt x="3102650" y="1362988"/>
                    <a:pt x="3099860" y="1354618"/>
                  </a:cubicBezTo>
                  <a:cubicBezTo>
                    <a:pt x="3092884" y="1336482"/>
                    <a:pt x="3080329" y="1309976"/>
                    <a:pt x="3076144" y="1277889"/>
                  </a:cubicBezTo>
                  <a:cubicBezTo>
                    <a:pt x="3076144" y="1273704"/>
                    <a:pt x="3073353" y="1262543"/>
                    <a:pt x="3080329" y="1259753"/>
                  </a:cubicBezTo>
                  <a:cubicBezTo>
                    <a:pt x="3092884" y="1254173"/>
                    <a:pt x="3119391" y="1279284"/>
                    <a:pt x="3172404" y="1335087"/>
                  </a:cubicBezTo>
                  <a:cubicBezTo>
                    <a:pt x="3200305" y="1364384"/>
                    <a:pt x="3228207" y="1393680"/>
                    <a:pt x="3242158" y="1400655"/>
                  </a:cubicBezTo>
                  <a:cubicBezTo>
                    <a:pt x="3243553" y="1400655"/>
                    <a:pt x="3243553" y="1402051"/>
                    <a:pt x="3244948" y="1402051"/>
                  </a:cubicBezTo>
                  <a:cubicBezTo>
                    <a:pt x="3244948" y="1400655"/>
                    <a:pt x="3244948" y="1397865"/>
                    <a:pt x="3242158" y="1388100"/>
                  </a:cubicBezTo>
                  <a:cubicBezTo>
                    <a:pt x="3239367" y="1381124"/>
                    <a:pt x="3235182" y="1369964"/>
                    <a:pt x="3229602" y="1357408"/>
                  </a:cubicBezTo>
                  <a:cubicBezTo>
                    <a:pt x="3218441" y="1333692"/>
                    <a:pt x="3204490" y="1304395"/>
                    <a:pt x="3190540" y="1276494"/>
                  </a:cubicBezTo>
                  <a:cubicBezTo>
                    <a:pt x="3171009" y="1238827"/>
                    <a:pt x="3154268" y="1205345"/>
                    <a:pt x="3152873" y="1195579"/>
                  </a:cubicBezTo>
                  <a:cubicBezTo>
                    <a:pt x="3151478" y="1187209"/>
                    <a:pt x="3151478" y="1181629"/>
                    <a:pt x="3154268" y="1178839"/>
                  </a:cubicBezTo>
                  <a:cubicBezTo>
                    <a:pt x="3157058" y="1174653"/>
                    <a:pt x="3161243" y="1174653"/>
                    <a:pt x="3164033" y="1173258"/>
                  </a:cubicBezTo>
                  <a:cubicBezTo>
                    <a:pt x="3168219" y="1171863"/>
                    <a:pt x="3172404" y="1170468"/>
                    <a:pt x="3173799" y="1166283"/>
                  </a:cubicBezTo>
                  <a:cubicBezTo>
                    <a:pt x="3175194" y="1160703"/>
                    <a:pt x="3173799" y="1157912"/>
                    <a:pt x="3171009" y="1153727"/>
                  </a:cubicBezTo>
                  <a:cubicBezTo>
                    <a:pt x="3166823" y="1148147"/>
                    <a:pt x="3161243" y="1139776"/>
                    <a:pt x="3172404" y="1123036"/>
                  </a:cubicBezTo>
                  <a:cubicBezTo>
                    <a:pt x="3180774" y="1110480"/>
                    <a:pt x="3210071" y="1044911"/>
                    <a:pt x="3236577" y="966787"/>
                  </a:cubicBezTo>
                  <a:cubicBezTo>
                    <a:pt x="3258899" y="899824"/>
                    <a:pt x="3285405" y="809144"/>
                    <a:pt x="3277035" y="758921"/>
                  </a:cubicBezTo>
                  <a:cubicBezTo>
                    <a:pt x="3265874" y="694747"/>
                    <a:pt x="3205886" y="648710"/>
                    <a:pt x="3159848" y="616623"/>
                  </a:cubicBezTo>
                  <a:cubicBezTo>
                    <a:pt x="3159848" y="616623"/>
                    <a:pt x="3159848" y="616623"/>
                    <a:pt x="3158453" y="616623"/>
                  </a:cubicBezTo>
                  <a:cubicBezTo>
                    <a:pt x="3148687" y="618018"/>
                    <a:pt x="3138922" y="619413"/>
                    <a:pt x="3129156" y="619413"/>
                  </a:cubicBezTo>
                  <a:cubicBezTo>
                    <a:pt x="3127761" y="643130"/>
                    <a:pt x="3122181" y="662661"/>
                    <a:pt x="3111020" y="666846"/>
                  </a:cubicBezTo>
                  <a:cubicBezTo>
                    <a:pt x="3102650" y="669636"/>
                    <a:pt x="3087304" y="673821"/>
                    <a:pt x="3071958" y="676612"/>
                  </a:cubicBezTo>
                  <a:cubicBezTo>
                    <a:pt x="3060798" y="679402"/>
                    <a:pt x="3049637" y="680797"/>
                    <a:pt x="3041267" y="683587"/>
                  </a:cubicBezTo>
                  <a:cubicBezTo>
                    <a:pt x="3031501" y="686377"/>
                    <a:pt x="3027316" y="687772"/>
                    <a:pt x="3027316" y="689167"/>
                  </a:cubicBezTo>
                  <a:cubicBezTo>
                    <a:pt x="3030106" y="691957"/>
                    <a:pt x="3035686" y="694747"/>
                    <a:pt x="3039872" y="697538"/>
                  </a:cubicBezTo>
                  <a:cubicBezTo>
                    <a:pt x="3051032" y="704513"/>
                    <a:pt x="3063588" y="711488"/>
                    <a:pt x="3063588" y="721254"/>
                  </a:cubicBezTo>
                  <a:cubicBezTo>
                    <a:pt x="3063588" y="721254"/>
                    <a:pt x="3063588" y="722649"/>
                    <a:pt x="3063588" y="722649"/>
                  </a:cubicBezTo>
                  <a:cubicBezTo>
                    <a:pt x="3081724" y="703118"/>
                    <a:pt x="3099860" y="687772"/>
                    <a:pt x="3122181" y="679402"/>
                  </a:cubicBezTo>
                  <a:cubicBezTo>
                    <a:pt x="3157058" y="664056"/>
                    <a:pt x="3187750" y="664056"/>
                    <a:pt x="3212861" y="678007"/>
                  </a:cubicBezTo>
                  <a:cubicBezTo>
                    <a:pt x="3240762" y="694747"/>
                    <a:pt x="3258899" y="731019"/>
                    <a:pt x="3264479" y="781242"/>
                  </a:cubicBezTo>
                  <a:cubicBezTo>
                    <a:pt x="3265874" y="796588"/>
                    <a:pt x="3260293" y="821699"/>
                    <a:pt x="3247738" y="852391"/>
                  </a:cubicBezTo>
                  <a:cubicBezTo>
                    <a:pt x="3235182" y="881688"/>
                    <a:pt x="3218441" y="916564"/>
                    <a:pt x="3196120" y="954231"/>
                  </a:cubicBezTo>
                  <a:cubicBezTo>
                    <a:pt x="3151478" y="1030961"/>
                    <a:pt x="3092884" y="1111875"/>
                    <a:pt x="3041267" y="1169073"/>
                  </a:cubicBezTo>
                  <a:cubicBezTo>
                    <a:pt x="3003600" y="1210925"/>
                    <a:pt x="2951982" y="1259753"/>
                    <a:pt x="2915710" y="1259753"/>
                  </a:cubicBezTo>
                  <a:cubicBezTo>
                    <a:pt x="2869672" y="1259753"/>
                    <a:pt x="2804104" y="1254173"/>
                    <a:pt x="2746906" y="1244407"/>
                  </a:cubicBezTo>
                  <a:cubicBezTo>
                    <a:pt x="2725980" y="1241617"/>
                    <a:pt x="2698078" y="1236037"/>
                    <a:pt x="2674362" y="1229061"/>
                  </a:cubicBezTo>
                  <a:cubicBezTo>
                    <a:pt x="2674362" y="1230456"/>
                    <a:pt x="2675757" y="1230456"/>
                    <a:pt x="2675757" y="1231851"/>
                  </a:cubicBezTo>
                  <a:cubicBezTo>
                    <a:pt x="2685523" y="1243012"/>
                    <a:pt x="2688313" y="1263938"/>
                    <a:pt x="2682732" y="1293235"/>
                  </a:cubicBezTo>
                  <a:cubicBezTo>
                    <a:pt x="2679942" y="1304395"/>
                    <a:pt x="2677152" y="1316951"/>
                    <a:pt x="2672967" y="1329507"/>
                  </a:cubicBezTo>
                  <a:cubicBezTo>
                    <a:pt x="2677152" y="1349038"/>
                    <a:pt x="2679942" y="1367174"/>
                    <a:pt x="2678547" y="1378334"/>
                  </a:cubicBezTo>
                  <a:cubicBezTo>
                    <a:pt x="2677152" y="1388100"/>
                    <a:pt x="2670177" y="1395075"/>
                    <a:pt x="2660411" y="1397865"/>
                  </a:cubicBezTo>
                  <a:cubicBezTo>
                    <a:pt x="2657621" y="1399261"/>
                    <a:pt x="2653436" y="1399261"/>
                    <a:pt x="2650646" y="1399261"/>
                  </a:cubicBezTo>
                  <a:cubicBezTo>
                    <a:pt x="2649251" y="1404841"/>
                    <a:pt x="2646460" y="1410421"/>
                    <a:pt x="2646460" y="1416001"/>
                  </a:cubicBezTo>
                  <a:cubicBezTo>
                    <a:pt x="2642275" y="1431347"/>
                    <a:pt x="2643670" y="1436927"/>
                    <a:pt x="2645065" y="1439718"/>
                  </a:cubicBezTo>
                  <a:cubicBezTo>
                    <a:pt x="2645065" y="1439718"/>
                    <a:pt x="2646460" y="1441113"/>
                    <a:pt x="2646460" y="1441113"/>
                  </a:cubicBezTo>
                  <a:cubicBezTo>
                    <a:pt x="2646460" y="1441113"/>
                    <a:pt x="2646460" y="1441113"/>
                    <a:pt x="2647856" y="1441113"/>
                  </a:cubicBezTo>
                  <a:cubicBezTo>
                    <a:pt x="2647856" y="1441113"/>
                    <a:pt x="2649251" y="1441113"/>
                    <a:pt x="2649251" y="1441113"/>
                  </a:cubicBezTo>
                  <a:cubicBezTo>
                    <a:pt x="2653436" y="1441113"/>
                    <a:pt x="2653436" y="1443903"/>
                    <a:pt x="2653436" y="1443903"/>
                  </a:cubicBezTo>
                  <a:cubicBezTo>
                    <a:pt x="2653436" y="1443903"/>
                    <a:pt x="2653436" y="1446693"/>
                    <a:pt x="2649251" y="1448088"/>
                  </a:cubicBezTo>
                  <a:cubicBezTo>
                    <a:pt x="2647856" y="1448088"/>
                    <a:pt x="2647856" y="1448088"/>
                    <a:pt x="2646460" y="1448088"/>
                  </a:cubicBezTo>
                  <a:cubicBezTo>
                    <a:pt x="2639485" y="1448088"/>
                    <a:pt x="2618559" y="1448088"/>
                    <a:pt x="2586472" y="1448088"/>
                  </a:cubicBezTo>
                  <a:cubicBezTo>
                    <a:pt x="2236308" y="1448088"/>
                    <a:pt x="64176" y="1452273"/>
                    <a:pt x="44645" y="1452273"/>
                  </a:cubicBezTo>
                  <a:cubicBezTo>
                    <a:pt x="44645" y="1452273"/>
                    <a:pt x="3" y="1452273"/>
                    <a:pt x="3" y="1452273"/>
                  </a:cubicBezTo>
                  <a:cubicBezTo>
                    <a:pt x="-1392" y="1452273"/>
                    <a:pt x="509205" y="1450878"/>
                    <a:pt x="509205" y="1449483"/>
                  </a:cubicBezTo>
                  <a:cubicBezTo>
                    <a:pt x="509205" y="1448088"/>
                    <a:pt x="43250" y="1445298"/>
                    <a:pt x="44645" y="1445298"/>
                  </a:cubicBezTo>
                  <a:cubicBezTo>
                    <a:pt x="50226" y="1445298"/>
                    <a:pt x="1051890" y="1443903"/>
                    <a:pt x="1580623" y="1442508"/>
                  </a:cubicBezTo>
                  <a:cubicBezTo>
                    <a:pt x="1890330" y="1441113"/>
                    <a:pt x="2137258" y="1441113"/>
                    <a:pt x="2314433" y="1441113"/>
                  </a:cubicBezTo>
                  <a:cubicBezTo>
                    <a:pt x="2419063" y="1441113"/>
                    <a:pt x="2501373" y="1441113"/>
                    <a:pt x="2555781" y="1441113"/>
                  </a:cubicBezTo>
                  <a:cubicBezTo>
                    <a:pt x="2585077" y="1441113"/>
                    <a:pt x="2608793" y="1441113"/>
                    <a:pt x="2624139" y="1441113"/>
                  </a:cubicBezTo>
                  <a:cubicBezTo>
                    <a:pt x="2629720" y="1441113"/>
                    <a:pt x="2633905" y="1441113"/>
                    <a:pt x="2636695" y="1441113"/>
                  </a:cubicBezTo>
                  <a:cubicBezTo>
                    <a:pt x="2633905" y="1432742"/>
                    <a:pt x="2636695" y="1420187"/>
                    <a:pt x="2642275" y="1400655"/>
                  </a:cubicBezTo>
                  <a:cubicBezTo>
                    <a:pt x="2626929" y="1400655"/>
                    <a:pt x="2610189" y="1396470"/>
                    <a:pt x="2597633" y="1392285"/>
                  </a:cubicBezTo>
                  <a:cubicBezTo>
                    <a:pt x="2597633" y="1393680"/>
                    <a:pt x="2597633" y="1395075"/>
                    <a:pt x="2597633" y="1396470"/>
                  </a:cubicBezTo>
                  <a:cubicBezTo>
                    <a:pt x="2599028" y="1407631"/>
                    <a:pt x="2593448" y="1413211"/>
                    <a:pt x="2589262" y="1416001"/>
                  </a:cubicBezTo>
                  <a:cubicBezTo>
                    <a:pt x="2569731" y="1428557"/>
                    <a:pt x="2522299" y="1413211"/>
                    <a:pt x="2498583" y="1396470"/>
                  </a:cubicBezTo>
                  <a:cubicBezTo>
                    <a:pt x="2483237" y="1386705"/>
                    <a:pt x="2480447" y="1350433"/>
                    <a:pt x="2480447" y="1322531"/>
                  </a:cubicBezTo>
                  <a:cubicBezTo>
                    <a:pt x="2480447" y="1289049"/>
                    <a:pt x="2486027" y="1254173"/>
                    <a:pt x="2490212" y="1236037"/>
                  </a:cubicBezTo>
                  <a:cubicBezTo>
                    <a:pt x="2490212" y="1234642"/>
                    <a:pt x="2490212" y="1233246"/>
                    <a:pt x="2491607" y="1233246"/>
                  </a:cubicBezTo>
                  <a:cubicBezTo>
                    <a:pt x="2480447" y="1234642"/>
                    <a:pt x="2470681" y="1234642"/>
                    <a:pt x="2463706" y="1233246"/>
                  </a:cubicBezTo>
                  <a:cubicBezTo>
                    <a:pt x="2435804" y="1227666"/>
                    <a:pt x="2417668" y="1216506"/>
                    <a:pt x="2407903" y="1199765"/>
                  </a:cubicBezTo>
                  <a:cubicBezTo>
                    <a:pt x="2392557" y="1169073"/>
                    <a:pt x="2412088" y="1124431"/>
                    <a:pt x="2430224" y="1085368"/>
                  </a:cubicBezTo>
                  <a:cubicBezTo>
                    <a:pt x="2435804" y="1072813"/>
                    <a:pt x="2444175" y="1063047"/>
                    <a:pt x="2452545" y="1054677"/>
                  </a:cubicBezTo>
                  <a:cubicBezTo>
                    <a:pt x="2451150" y="1043516"/>
                    <a:pt x="2448360" y="1023985"/>
                    <a:pt x="2452545" y="1004454"/>
                  </a:cubicBezTo>
                  <a:cubicBezTo>
                    <a:pt x="2452545" y="1001664"/>
                    <a:pt x="2453940" y="998874"/>
                    <a:pt x="2453940" y="996084"/>
                  </a:cubicBezTo>
                  <a:cubicBezTo>
                    <a:pt x="2452545" y="994689"/>
                    <a:pt x="2452545" y="993294"/>
                    <a:pt x="2451150" y="991898"/>
                  </a:cubicBezTo>
                  <a:cubicBezTo>
                    <a:pt x="2442780" y="973762"/>
                    <a:pt x="2433014" y="947256"/>
                    <a:pt x="2423248" y="915169"/>
                  </a:cubicBezTo>
                  <a:cubicBezTo>
                    <a:pt x="2400927" y="841230"/>
                    <a:pt x="2375816" y="736600"/>
                    <a:pt x="2357680" y="640339"/>
                  </a:cubicBezTo>
                  <a:cubicBezTo>
                    <a:pt x="2349310" y="594302"/>
                    <a:pt x="2343729" y="553845"/>
                    <a:pt x="2339544" y="524548"/>
                  </a:cubicBezTo>
                  <a:cubicBezTo>
                    <a:pt x="2335359" y="479906"/>
                    <a:pt x="2338149" y="470140"/>
                    <a:pt x="2342334" y="465955"/>
                  </a:cubicBezTo>
                  <a:cubicBezTo>
                    <a:pt x="2356285" y="452004"/>
                    <a:pt x="2388372" y="442239"/>
                    <a:pt x="2413483" y="439449"/>
                  </a:cubicBezTo>
                  <a:cubicBezTo>
                    <a:pt x="2428829" y="438054"/>
                    <a:pt x="2445570" y="436659"/>
                    <a:pt x="2458125" y="439449"/>
                  </a:cubicBezTo>
                  <a:cubicBezTo>
                    <a:pt x="2455335" y="400387"/>
                    <a:pt x="2458125" y="397596"/>
                    <a:pt x="2458125" y="396201"/>
                  </a:cubicBezTo>
                  <a:cubicBezTo>
                    <a:pt x="2463706" y="385041"/>
                    <a:pt x="2490212" y="378065"/>
                    <a:pt x="2497187" y="375275"/>
                  </a:cubicBezTo>
                  <a:cubicBezTo>
                    <a:pt x="2519509" y="369695"/>
                    <a:pt x="2543225" y="366905"/>
                    <a:pt x="2562756" y="368300"/>
                  </a:cubicBezTo>
                  <a:cubicBezTo>
                    <a:pt x="2593448" y="371090"/>
                    <a:pt x="2612979" y="382251"/>
                    <a:pt x="2619954" y="403177"/>
                  </a:cubicBezTo>
                  <a:cubicBezTo>
                    <a:pt x="2628325" y="428288"/>
                    <a:pt x="2629720" y="541289"/>
                    <a:pt x="2631115" y="672426"/>
                  </a:cubicBezTo>
                  <a:cubicBezTo>
                    <a:pt x="2631115" y="754736"/>
                    <a:pt x="2632510" y="838440"/>
                    <a:pt x="2635300" y="904009"/>
                  </a:cubicBezTo>
                  <a:cubicBezTo>
                    <a:pt x="2636695" y="938886"/>
                    <a:pt x="2638090" y="965392"/>
                    <a:pt x="2640880" y="984923"/>
                  </a:cubicBezTo>
                  <a:cubicBezTo>
                    <a:pt x="2640880" y="989108"/>
                    <a:pt x="2642275" y="993294"/>
                    <a:pt x="2642275" y="997479"/>
                  </a:cubicBezTo>
                  <a:cubicBezTo>
                    <a:pt x="2643670" y="998874"/>
                    <a:pt x="2645065" y="998874"/>
                    <a:pt x="2646460" y="1000269"/>
                  </a:cubicBezTo>
                  <a:cubicBezTo>
                    <a:pt x="2654831" y="1007244"/>
                    <a:pt x="2659016" y="1011430"/>
                    <a:pt x="2659016" y="1017010"/>
                  </a:cubicBezTo>
                  <a:cubicBezTo>
                    <a:pt x="2659016" y="1019800"/>
                    <a:pt x="2657621" y="1022590"/>
                    <a:pt x="2652041" y="1023985"/>
                  </a:cubicBezTo>
                  <a:cubicBezTo>
                    <a:pt x="2649251" y="1025380"/>
                    <a:pt x="2647856" y="1023985"/>
                    <a:pt x="2646460" y="1022590"/>
                  </a:cubicBezTo>
                  <a:cubicBezTo>
                    <a:pt x="2643670" y="1021195"/>
                    <a:pt x="2640880" y="1015615"/>
                    <a:pt x="2638090" y="1001664"/>
                  </a:cubicBezTo>
                  <a:cubicBezTo>
                    <a:pt x="2621349" y="990503"/>
                    <a:pt x="2593448" y="979343"/>
                    <a:pt x="2565546" y="970972"/>
                  </a:cubicBezTo>
                  <a:cubicBezTo>
                    <a:pt x="2561361" y="969577"/>
                    <a:pt x="2558571" y="969577"/>
                    <a:pt x="2555781" y="968182"/>
                  </a:cubicBezTo>
                  <a:cubicBezTo>
                    <a:pt x="2555781" y="983528"/>
                    <a:pt x="2554386" y="996084"/>
                    <a:pt x="2551595" y="1003059"/>
                  </a:cubicBezTo>
                  <a:cubicBezTo>
                    <a:pt x="2551595" y="1004454"/>
                    <a:pt x="2550200" y="1008639"/>
                    <a:pt x="2546015" y="1008639"/>
                  </a:cubicBezTo>
                  <a:cubicBezTo>
                    <a:pt x="2543225" y="1008639"/>
                    <a:pt x="2541830" y="1007244"/>
                    <a:pt x="2540435" y="1004454"/>
                  </a:cubicBezTo>
                  <a:cubicBezTo>
                    <a:pt x="2536250" y="998874"/>
                    <a:pt x="2532064" y="983528"/>
                    <a:pt x="2527879" y="961207"/>
                  </a:cubicBezTo>
                  <a:cubicBezTo>
                    <a:pt x="2511138" y="958417"/>
                    <a:pt x="2499978" y="959812"/>
                    <a:pt x="2493002" y="962602"/>
                  </a:cubicBezTo>
                  <a:cubicBezTo>
                    <a:pt x="2479051" y="969577"/>
                    <a:pt x="2470681" y="980738"/>
                    <a:pt x="2465101" y="996084"/>
                  </a:cubicBezTo>
                  <a:cubicBezTo>
                    <a:pt x="2474866" y="1015615"/>
                    <a:pt x="2480447" y="1018405"/>
                    <a:pt x="2483237" y="1018405"/>
                  </a:cubicBezTo>
                  <a:cubicBezTo>
                    <a:pt x="2497187" y="1021195"/>
                    <a:pt x="2502768" y="1022590"/>
                    <a:pt x="2502768" y="1026775"/>
                  </a:cubicBezTo>
                  <a:cubicBezTo>
                    <a:pt x="2502768" y="1030961"/>
                    <a:pt x="2498583" y="1033751"/>
                    <a:pt x="2491607" y="1037936"/>
                  </a:cubicBezTo>
                  <a:cubicBezTo>
                    <a:pt x="2484632" y="1042121"/>
                    <a:pt x="2473471" y="1047701"/>
                    <a:pt x="2463706" y="1057467"/>
                  </a:cubicBezTo>
                  <a:cubicBezTo>
                    <a:pt x="2466496" y="1067233"/>
                    <a:pt x="2472076" y="1071418"/>
                    <a:pt x="2483237" y="1075603"/>
                  </a:cubicBezTo>
                  <a:cubicBezTo>
                    <a:pt x="2498583" y="1079788"/>
                    <a:pt x="2522299" y="1081183"/>
                    <a:pt x="2552990" y="1081183"/>
                  </a:cubicBezTo>
                  <a:cubicBezTo>
                    <a:pt x="2599028" y="1081183"/>
                    <a:pt x="2684128" y="1060257"/>
                    <a:pt x="2734350" y="1049097"/>
                  </a:cubicBezTo>
                  <a:cubicBezTo>
                    <a:pt x="2734350" y="1049097"/>
                    <a:pt x="2735745" y="1049097"/>
                    <a:pt x="2735745" y="1049097"/>
                  </a:cubicBezTo>
                  <a:cubicBezTo>
                    <a:pt x="2738535" y="1043516"/>
                    <a:pt x="2741326" y="1036541"/>
                    <a:pt x="2744116" y="1030961"/>
                  </a:cubicBezTo>
                  <a:cubicBezTo>
                    <a:pt x="2735745" y="1033751"/>
                    <a:pt x="2725980" y="1035146"/>
                    <a:pt x="2716214" y="1037936"/>
                  </a:cubicBezTo>
                  <a:cubicBezTo>
                    <a:pt x="2702263" y="1042121"/>
                    <a:pt x="2691103" y="1044911"/>
                    <a:pt x="2682732" y="1047701"/>
                  </a:cubicBezTo>
                  <a:cubicBezTo>
                    <a:pt x="2682732" y="1049097"/>
                    <a:pt x="2681337" y="1049097"/>
                    <a:pt x="2681337" y="1049097"/>
                  </a:cubicBezTo>
                  <a:cubicBezTo>
                    <a:pt x="2678547" y="1051887"/>
                    <a:pt x="2675757" y="1053282"/>
                    <a:pt x="2671572" y="1054677"/>
                  </a:cubicBezTo>
                  <a:cubicBezTo>
                    <a:pt x="2667387" y="1054677"/>
                    <a:pt x="2661806" y="1056072"/>
                    <a:pt x="2661806" y="1050492"/>
                  </a:cubicBezTo>
                  <a:cubicBezTo>
                    <a:pt x="2661806" y="1047701"/>
                    <a:pt x="2664596" y="1044911"/>
                    <a:pt x="2677152" y="1040726"/>
                  </a:cubicBezTo>
                  <a:cubicBezTo>
                    <a:pt x="2679942" y="1028170"/>
                    <a:pt x="2672967" y="997479"/>
                    <a:pt x="2664596" y="963997"/>
                  </a:cubicBezTo>
                  <a:cubicBezTo>
                    <a:pt x="2654831" y="922145"/>
                    <a:pt x="2640880" y="869132"/>
                    <a:pt x="2645065" y="827280"/>
                  </a:cubicBezTo>
                  <a:cubicBezTo>
                    <a:pt x="2650646" y="758921"/>
                    <a:pt x="2689708" y="721254"/>
                    <a:pt x="2731560" y="683587"/>
                  </a:cubicBezTo>
                  <a:cubicBezTo>
                    <a:pt x="2730165" y="683587"/>
                    <a:pt x="2728770" y="682192"/>
                    <a:pt x="2727375" y="680797"/>
                  </a:cubicBezTo>
                  <a:cubicBezTo>
                    <a:pt x="2724585" y="679402"/>
                    <a:pt x="2723190" y="678007"/>
                    <a:pt x="2723190" y="675216"/>
                  </a:cubicBezTo>
                  <a:cubicBezTo>
                    <a:pt x="2721795" y="664056"/>
                    <a:pt x="2748301" y="643130"/>
                    <a:pt x="2802709" y="602672"/>
                  </a:cubicBezTo>
                  <a:cubicBezTo>
                    <a:pt x="2811079" y="597092"/>
                    <a:pt x="2818055" y="591512"/>
                    <a:pt x="2825030" y="585932"/>
                  </a:cubicBezTo>
                  <a:cubicBezTo>
                    <a:pt x="2772017" y="566401"/>
                    <a:pt x="2738535" y="545474"/>
                    <a:pt x="2728770" y="524548"/>
                  </a:cubicBezTo>
                  <a:cubicBezTo>
                    <a:pt x="2720399" y="507807"/>
                    <a:pt x="2720399" y="489671"/>
                    <a:pt x="2727375" y="470140"/>
                  </a:cubicBezTo>
                  <a:cubicBezTo>
                    <a:pt x="2732955" y="452004"/>
                    <a:pt x="2744116" y="435263"/>
                    <a:pt x="2755276" y="417127"/>
                  </a:cubicBezTo>
                  <a:cubicBezTo>
                    <a:pt x="2763647" y="403177"/>
                    <a:pt x="2773412" y="387831"/>
                    <a:pt x="2781783" y="371090"/>
                  </a:cubicBezTo>
                  <a:cubicBezTo>
                    <a:pt x="2785968" y="362720"/>
                    <a:pt x="2788758" y="355744"/>
                    <a:pt x="2791548" y="348769"/>
                  </a:cubicBezTo>
                  <a:cubicBezTo>
                    <a:pt x="2784573" y="327843"/>
                    <a:pt x="2778993" y="312497"/>
                    <a:pt x="2778993" y="304126"/>
                  </a:cubicBezTo>
                  <a:cubicBezTo>
                    <a:pt x="2776202" y="273435"/>
                    <a:pt x="2804104" y="238558"/>
                    <a:pt x="2845956" y="221817"/>
                  </a:cubicBezTo>
                  <a:cubicBezTo>
                    <a:pt x="2871068" y="212051"/>
                    <a:pt x="2933846" y="214842"/>
                    <a:pt x="2970118" y="217632"/>
                  </a:cubicBezTo>
                  <a:cubicBezTo>
                    <a:pt x="3020341" y="221817"/>
                    <a:pt x="3074749" y="230187"/>
                    <a:pt x="3101255" y="238558"/>
                  </a:cubicBezTo>
                  <a:cubicBezTo>
                    <a:pt x="3124971" y="245533"/>
                    <a:pt x="3137527" y="255299"/>
                    <a:pt x="3143107" y="265064"/>
                  </a:cubicBezTo>
                  <a:cubicBezTo>
                    <a:pt x="3147293" y="266459"/>
                    <a:pt x="3151478" y="266459"/>
                    <a:pt x="3154268" y="267854"/>
                  </a:cubicBezTo>
                  <a:cubicBezTo>
                    <a:pt x="3157058" y="267854"/>
                    <a:pt x="3158453" y="269250"/>
                    <a:pt x="3161243" y="269250"/>
                  </a:cubicBezTo>
                  <a:cubicBezTo>
                    <a:pt x="3161243" y="259484"/>
                    <a:pt x="3161243" y="251114"/>
                    <a:pt x="3161243" y="239953"/>
                  </a:cubicBezTo>
                  <a:cubicBezTo>
                    <a:pt x="3154268" y="237163"/>
                    <a:pt x="3147293" y="232978"/>
                    <a:pt x="3138922" y="228792"/>
                  </a:cubicBezTo>
                  <a:cubicBezTo>
                    <a:pt x="3091490" y="207866"/>
                    <a:pt x="3032896" y="191125"/>
                    <a:pt x="2974303" y="181360"/>
                  </a:cubicBezTo>
                  <a:cubicBezTo>
                    <a:pt x="2945007" y="177175"/>
                    <a:pt x="2897574" y="175780"/>
                    <a:pt x="2836191" y="200891"/>
                  </a:cubicBezTo>
                  <a:cubicBezTo>
                    <a:pt x="2822240" y="206471"/>
                    <a:pt x="2809684" y="212051"/>
                    <a:pt x="2797129" y="219027"/>
                  </a:cubicBezTo>
                  <a:cubicBezTo>
                    <a:pt x="2797129" y="228792"/>
                    <a:pt x="2797129" y="238558"/>
                    <a:pt x="2794338" y="245533"/>
                  </a:cubicBezTo>
                  <a:cubicBezTo>
                    <a:pt x="2785968" y="279015"/>
                    <a:pt x="2755276" y="281805"/>
                    <a:pt x="2728770" y="280410"/>
                  </a:cubicBezTo>
                  <a:cubicBezTo>
                    <a:pt x="2724585" y="280410"/>
                    <a:pt x="2723190" y="277620"/>
                    <a:pt x="2721795" y="276225"/>
                  </a:cubicBezTo>
                  <a:cubicBezTo>
                    <a:pt x="2720399" y="273435"/>
                    <a:pt x="2721795" y="269250"/>
                    <a:pt x="2725980" y="263669"/>
                  </a:cubicBezTo>
                  <a:cubicBezTo>
                    <a:pt x="2735745" y="251114"/>
                    <a:pt x="2758066" y="232978"/>
                    <a:pt x="2788758" y="214842"/>
                  </a:cubicBezTo>
                  <a:cubicBezTo>
                    <a:pt x="2788758" y="213446"/>
                    <a:pt x="2788758" y="212051"/>
                    <a:pt x="2788758" y="210656"/>
                  </a:cubicBezTo>
                  <a:cubicBezTo>
                    <a:pt x="2788758" y="192520"/>
                    <a:pt x="2788758" y="168804"/>
                    <a:pt x="2792943" y="146483"/>
                  </a:cubicBezTo>
                  <a:cubicBezTo>
                    <a:pt x="2798524" y="119976"/>
                    <a:pt x="2809684" y="97655"/>
                    <a:pt x="2826425" y="80914"/>
                  </a:cubicBezTo>
                  <a:cubicBezTo>
                    <a:pt x="2879438" y="25111"/>
                    <a:pt x="2889204" y="18136"/>
                    <a:pt x="2894784" y="20926"/>
                  </a:cubicBezTo>
                  <a:cubicBezTo>
                    <a:pt x="2898969" y="16741"/>
                    <a:pt x="2904549" y="13951"/>
                    <a:pt x="2910130" y="12556"/>
                  </a:cubicBezTo>
                  <a:cubicBezTo>
                    <a:pt x="2938031" y="4185"/>
                    <a:pt x="2954772" y="0"/>
                    <a:pt x="2970118" y="0"/>
                  </a:cubicBezTo>
                  <a:cubicBezTo>
                    <a:pt x="2988254" y="0"/>
                    <a:pt x="3000810" y="5580"/>
                    <a:pt x="3011970" y="16741"/>
                  </a:cubicBezTo>
                  <a:cubicBezTo>
                    <a:pt x="3014760" y="19531"/>
                    <a:pt x="3017550" y="23716"/>
                    <a:pt x="3018946" y="29297"/>
                  </a:cubicBezTo>
                  <a:cubicBezTo>
                    <a:pt x="3039872" y="32087"/>
                    <a:pt x="3091490" y="40457"/>
                    <a:pt x="3122181" y="85100"/>
                  </a:cubicBezTo>
                  <a:cubicBezTo>
                    <a:pt x="3138922" y="108816"/>
                    <a:pt x="3151478" y="146483"/>
                    <a:pt x="3159848" y="191125"/>
                  </a:cubicBezTo>
                  <a:cubicBezTo>
                    <a:pt x="3162638" y="206471"/>
                    <a:pt x="3164033" y="221817"/>
                    <a:pt x="3165429" y="237163"/>
                  </a:cubicBezTo>
                  <a:cubicBezTo>
                    <a:pt x="3191935" y="251114"/>
                    <a:pt x="3208676" y="265064"/>
                    <a:pt x="3210071" y="274830"/>
                  </a:cubicBezTo>
                  <a:cubicBezTo>
                    <a:pt x="3211466" y="280410"/>
                    <a:pt x="3210071" y="284595"/>
                    <a:pt x="3205886" y="287386"/>
                  </a:cubicBezTo>
                  <a:cubicBezTo>
                    <a:pt x="3200305" y="291571"/>
                    <a:pt x="3189145" y="292966"/>
                    <a:pt x="3176589" y="291571"/>
                  </a:cubicBezTo>
                  <a:cubicBezTo>
                    <a:pt x="3176589" y="294361"/>
                    <a:pt x="3177984" y="298546"/>
                    <a:pt x="3180774" y="306917"/>
                  </a:cubicBezTo>
                  <a:cubicBezTo>
                    <a:pt x="3183564" y="318077"/>
                    <a:pt x="3187750" y="332028"/>
                    <a:pt x="3193330" y="347374"/>
                  </a:cubicBezTo>
                  <a:cubicBezTo>
                    <a:pt x="3214256" y="412942"/>
                    <a:pt x="3246343" y="511993"/>
                    <a:pt x="3233787" y="566401"/>
                  </a:cubicBezTo>
                  <a:cubicBezTo>
                    <a:pt x="3230997" y="580351"/>
                    <a:pt x="3221232" y="592907"/>
                    <a:pt x="3207281" y="602672"/>
                  </a:cubicBezTo>
                  <a:cubicBezTo>
                    <a:pt x="3197515" y="609648"/>
                    <a:pt x="3184959" y="613833"/>
                    <a:pt x="3171009" y="618018"/>
                  </a:cubicBezTo>
                  <a:cubicBezTo>
                    <a:pt x="3217046" y="650105"/>
                    <a:pt x="3275639" y="696142"/>
                    <a:pt x="3286800" y="761711"/>
                  </a:cubicBezTo>
                  <a:cubicBezTo>
                    <a:pt x="3295170" y="813329"/>
                    <a:pt x="3270059" y="905404"/>
                    <a:pt x="3246343" y="973762"/>
                  </a:cubicBezTo>
                  <a:cubicBezTo>
                    <a:pt x="3219836" y="1051887"/>
                    <a:pt x="3189145" y="1118850"/>
                    <a:pt x="3180774" y="1131406"/>
                  </a:cubicBezTo>
                  <a:cubicBezTo>
                    <a:pt x="3172404" y="1143962"/>
                    <a:pt x="3175194" y="1149542"/>
                    <a:pt x="3179379" y="1155122"/>
                  </a:cubicBezTo>
                  <a:cubicBezTo>
                    <a:pt x="3182169" y="1159308"/>
                    <a:pt x="3186355" y="1164888"/>
                    <a:pt x="3182169" y="1173258"/>
                  </a:cubicBezTo>
                  <a:cubicBezTo>
                    <a:pt x="3179379" y="1181629"/>
                    <a:pt x="3172404" y="1184419"/>
                    <a:pt x="3168219" y="1184419"/>
                  </a:cubicBezTo>
                  <a:cubicBezTo>
                    <a:pt x="3165429" y="1185814"/>
                    <a:pt x="3162638" y="1185814"/>
                    <a:pt x="3162638" y="1187209"/>
                  </a:cubicBezTo>
                  <a:cubicBezTo>
                    <a:pt x="3161243" y="1188604"/>
                    <a:pt x="3161243" y="1192789"/>
                    <a:pt x="3162638" y="1199765"/>
                  </a:cubicBezTo>
                  <a:cubicBezTo>
                    <a:pt x="3164033" y="1209530"/>
                    <a:pt x="3180774" y="1243012"/>
                    <a:pt x="3198910" y="1279284"/>
                  </a:cubicBezTo>
                  <a:cubicBezTo>
                    <a:pt x="3212861" y="1308581"/>
                    <a:pt x="3228207" y="1337877"/>
                    <a:pt x="3239367" y="1361593"/>
                  </a:cubicBezTo>
                  <a:cubicBezTo>
                    <a:pt x="3244948" y="1375544"/>
                    <a:pt x="3249133" y="1385310"/>
                    <a:pt x="3251923" y="1392285"/>
                  </a:cubicBezTo>
                  <a:cubicBezTo>
                    <a:pt x="3254713" y="1402051"/>
                    <a:pt x="3254713" y="1407631"/>
                    <a:pt x="3251923" y="1411816"/>
                  </a:cubicBezTo>
                  <a:cubicBezTo>
                    <a:pt x="3249133" y="1414606"/>
                    <a:pt x="3246343" y="1414606"/>
                    <a:pt x="3242158" y="1411816"/>
                  </a:cubicBezTo>
                  <a:cubicBezTo>
                    <a:pt x="3228207" y="1404841"/>
                    <a:pt x="3200305" y="1375544"/>
                    <a:pt x="3171009" y="1344852"/>
                  </a:cubicBezTo>
                  <a:cubicBezTo>
                    <a:pt x="3152873" y="1325321"/>
                    <a:pt x="3133342" y="1304395"/>
                    <a:pt x="3116601" y="1290445"/>
                  </a:cubicBezTo>
                  <a:cubicBezTo>
                    <a:pt x="3092884" y="1268123"/>
                    <a:pt x="3087304" y="1269518"/>
                    <a:pt x="3085909" y="1270914"/>
                  </a:cubicBezTo>
                  <a:cubicBezTo>
                    <a:pt x="3084514" y="1270914"/>
                    <a:pt x="3084514" y="1273704"/>
                    <a:pt x="3085909" y="1282074"/>
                  </a:cubicBezTo>
                  <a:cubicBezTo>
                    <a:pt x="3091490" y="1312766"/>
                    <a:pt x="3102650" y="1339272"/>
                    <a:pt x="3109626" y="1357408"/>
                  </a:cubicBezTo>
                  <a:cubicBezTo>
                    <a:pt x="3116601" y="1374149"/>
                    <a:pt x="3119391" y="1381124"/>
                    <a:pt x="3115206" y="1385310"/>
                  </a:cubicBezTo>
                  <a:cubicBezTo>
                    <a:pt x="3112416" y="1388100"/>
                    <a:pt x="3106835" y="1386705"/>
                    <a:pt x="3104045" y="1385310"/>
                  </a:cubicBezTo>
                  <a:cubicBezTo>
                    <a:pt x="3095675" y="1381124"/>
                    <a:pt x="3083119" y="1372754"/>
                    <a:pt x="3070563" y="1362988"/>
                  </a:cubicBezTo>
                  <a:cubicBezTo>
                    <a:pt x="3060798" y="1356013"/>
                    <a:pt x="3051032" y="1347643"/>
                    <a:pt x="3041267" y="1343458"/>
                  </a:cubicBezTo>
                  <a:cubicBezTo>
                    <a:pt x="3030106" y="1336482"/>
                    <a:pt x="3025921" y="1336482"/>
                    <a:pt x="3023131" y="1337877"/>
                  </a:cubicBezTo>
                  <a:cubicBezTo>
                    <a:pt x="3021736" y="1339272"/>
                    <a:pt x="3020341" y="1342062"/>
                    <a:pt x="3020341" y="1344852"/>
                  </a:cubicBezTo>
                  <a:cubicBezTo>
                    <a:pt x="3020341" y="1356013"/>
                    <a:pt x="3024526" y="1368569"/>
                    <a:pt x="3027316" y="1379729"/>
                  </a:cubicBezTo>
                  <a:cubicBezTo>
                    <a:pt x="3031501" y="1395075"/>
                    <a:pt x="3035686" y="1409026"/>
                    <a:pt x="3030106" y="1417396"/>
                  </a:cubicBezTo>
                  <a:cubicBezTo>
                    <a:pt x="3025921" y="1422977"/>
                    <a:pt x="3017550" y="1425767"/>
                    <a:pt x="3004995" y="1425767"/>
                  </a:cubicBezTo>
                  <a:cubicBezTo>
                    <a:pt x="2984069" y="1425767"/>
                    <a:pt x="2945007" y="1418791"/>
                    <a:pt x="2905944" y="1409026"/>
                  </a:cubicBezTo>
                  <a:cubicBezTo>
                    <a:pt x="2887808" y="1404841"/>
                    <a:pt x="2872463" y="1399261"/>
                    <a:pt x="2859907" y="1395075"/>
                  </a:cubicBezTo>
                  <a:cubicBezTo>
                    <a:pt x="2865487" y="1407631"/>
                    <a:pt x="2868277" y="1420187"/>
                    <a:pt x="2866882" y="1431347"/>
                  </a:cubicBezTo>
                  <a:cubicBezTo>
                    <a:pt x="2865487" y="1439718"/>
                    <a:pt x="2862697" y="1446693"/>
                    <a:pt x="2857117" y="1450878"/>
                  </a:cubicBezTo>
                  <a:cubicBezTo>
                    <a:pt x="3032896" y="1455064"/>
                    <a:pt x="8303491" y="1457854"/>
                    <a:pt x="8309070" y="1457854"/>
                  </a:cubicBezTo>
                  <a:cubicBezTo>
                    <a:pt x="8310466" y="1457854"/>
                    <a:pt x="3522568" y="1459249"/>
                    <a:pt x="3522568" y="1462039"/>
                  </a:cubicBezTo>
                  <a:cubicBezTo>
                    <a:pt x="3518382" y="1456458"/>
                    <a:pt x="8324417" y="1459249"/>
                    <a:pt x="8323021" y="1459249"/>
                  </a:cubicBezTo>
                  <a:close/>
                  <a:moveTo>
                    <a:pt x="2494397" y="1230456"/>
                  </a:moveTo>
                  <a:cubicBezTo>
                    <a:pt x="2491607" y="1236037"/>
                    <a:pt x="2488817" y="1251382"/>
                    <a:pt x="2486027" y="1273704"/>
                  </a:cubicBezTo>
                  <a:cubicBezTo>
                    <a:pt x="2483237" y="1301605"/>
                    <a:pt x="2481842" y="1330902"/>
                    <a:pt x="2484632" y="1351828"/>
                  </a:cubicBezTo>
                  <a:cubicBezTo>
                    <a:pt x="2486027" y="1365779"/>
                    <a:pt x="2490212" y="1383915"/>
                    <a:pt x="2498583" y="1389495"/>
                  </a:cubicBezTo>
                  <a:cubicBezTo>
                    <a:pt x="2523694" y="1406236"/>
                    <a:pt x="2565546" y="1417396"/>
                    <a:pt x="2580892" y="1409026"/>
                  </a:cubicBezTo>
                  <a:cubicBezTo>
                    <a:pt x="2585077" y="1406236"/>
                    <a:pt x="2586472" y="1402051"/>
                    <a:pt x="2586472" y="1396470"/>
                  </a:cubicBezTo>
                  <a:cubicBezTo>
                    <a:pt x="2586472" y="1393680"/>
                    <a:pt x="2586472" y="1392285"/>
                    <a:pt x="2585077" y="1388100"/>
                  </a:cubicBezTo>
                  <a:cubicBezTo>
                    <a:pt x="2578102" y="1385310"/>
                    <a:pt x="2573917" y="1383915"/>
                    <a:pt x="2572522" y="1382519"/>
                  </a:cubicBezTo>
                  <a:cubicBezTo>
                    <a:pt x="2571126" y="1381124"/>
                    <a:pt x="2569731" y="1379729"/>
                    <a:pt x="2565546" y="1360198"/>
                  </a:cubicBezTo>
                  <a:cubicBezTo>
                    <a:pt x="2562756" y="1347643"/>
                    <a:pt x="2559966" y="1333692"/>
                    <a:pt x="2557176" y="1318346"/>
                  </a:cubicBezTo>
                  <a:cubicBezTo>
                    <a:pt x="2552990" y="1296025"/>
                    <a:pt x="2548805" y="1255568"/>
                    <a:pt x="2554386" y="1238827"/>
                  </a:cubicBezTo>
                  <a:cubicBezTo>
                    <a:pt x="2555781" y="1233246"/>
                    <a:pt x="2558571" y="1233246"/>
                    <a:pt x="2559966" y="1233246"/>
                  </a:cubicBezTo>
                  <a:cubicBezTo>
                    <a:pt x="2564151" y="1233246"/>
                    <a:pt x="2566941" y="1237432"/>
                    <a:pt x="2571126" y="1256963"/>
                  </a:cubicBezTo>
                  <a:cubicBezTo>
                    <a:pt x="2573917" y="1268123"/>
                    <a:pt x="2576707" y="1284864"/>
                    <a:pt x="2579497" y="1304395"/>
                  </a:cubicBezTo>
                  <a:cubicBezTo>
                    <a:pt x="2583682" y="1332297"/>
                    <a:pt x="2587867" y="1362988"/>
                    <a:pt x="2590657" y="1382519"/>
                  </a:cubicBezTo>
                  <a:cubicBezTo>
                    <a:pt x="2594843" y="1383915"/>
                    <a:pt x="2601818" y="1385310"/>
                    <a:pt x="2607398" y="1386705"/>
                  </a:cubicBezTo>
                  <a:cubicBezTo>
                    <a:pt x="2618559" y="1389495"/>
                    <a:pt x="2629720" y="1390890"/>
                    <a:pt x="2638090" y="1390890"/>
                  </a:cubicBezTo>
                  <a:cubicBezTo>
                    <a:pt x="2640880" y="1383915"/>
                    <a:pt x="2643670" y="1375544"/>
                    <a:pt x="2646460" y="1367174"/>
                  </a:cubicBezTo>
                  <a:cubicBezTo>
                    <a:pt x="2650646" y="1354618"/>
                    <a:pt x="2654831" y="1340667"/>
                    <a:pt x="2659016" y="1328112"/>
                  </a:cubicBezTo>
                  <a:cubicBezTo>
                    <a:pt x="2654831" y="1311371"/>
                    <a:pt x="2649251" y="1293235"/>
                    <a:pt x="2642275" y="1270914"/>
                  </a:cubicBezTo>
                  <a:cubicBezTo>
                    <a:pt x="2632510" y="1240222"/>
                    <a:pt x="2622744" y="1215111"/>
                    <a:pt x="2615769" y="1199765"/>
                  </a:cubicBezTo>
                  <a:cubicBezTo>
                    <a:pt x="2606003" y="1203950"/>
                    <a:pt x="2596238" y="1208135"/>
                    <a:pt x="2585077" y="1210925"/>
                  </a:cubicBezTo>
                  <a:cubicBezTo>
                    <a:pt x="2536250" y="1229061"/>
                    <a:pt x="2506953" y="1236037"/>
                    <a:pt x="2495792" y="1231851"/>
                  </a:cubicBezTo>
                  <a:cubicBezTo>
                    <a:pt x="2497187" y="1231851"/>
                    <a:pt x="2495792" y="1231851"/>
                    <a:pt x="2494397" y="1230456"/>
                  </a:cubicBezTo>
                  <a:cubicBezTo>
                    <a:pt x="2494397" y="1230456"/>
                    <a:pt x="2494397" y="1230456"/>
                    <a:pt x="2494397" y="1230456"/>
                  </a:cubicBezTo>
                  <a:close/>
                  <a:moveTo>
                    <a:pt x="2664596" y="1342062"/>
                  </a:moveTo>
                  <a:cubicBezTo>
                    <a:pt x="2661806" y="1351828"/>
                    <a:pt x="2657621" y="1361593"/>
                    <a:pt x="2654831" y="1369964"/>
                  </a:cubicBezTo>
                  <a:cubicBezTo>
                    <a:pt x="2652041" y="1376939"/>
                    <a:pt x="2649251" y="1383915"/>
                    <a:pt x="2647856" y="1390890"/>
                  </a:cubicBezTo>
                  <a:cubicBezTo>
                    <a:pt x="2650646" y="1390890"/>
                    <a:pt x="2653436" y="1389495"/>
                    <a:pt x="2654831" y="1389495"/>
                  </a:cubicBezTo>
                  <a:cubicBezTo>
                    <a:pt x="2661806" y="1386705"/>
                    <a:pt x="2665992" y="1382519"/>
                    <a:pt x="2667387" y="1375544"/>
                  </a:cubicBezTo>
                  <a:cubicBezTo>
                    <a:pt x="2668782" y="1369964"/>
                    <a:pt x="2667387" y="1357408"/>
                    <a:pt x="2664596" y="1342062"/>
                  </a:cubicBezTo>
                  <a:close/>
                  <a:moveTo>
                    <a:pt x="2578102" y="1376939"/>
                  </a:moveTo>
                  <a:cubicBezTo>
                    <a:pt x="2579497" y="1376939"/>
                    <a:pt x="2580892" y="1378334"/>
                    <a:pt x="2583682" y="1379729"/>
                  </a:cubicBezTo>
                  <a:cubicBezTo>
                    <a:pt x="2580892" y="1361593"/>
                    <a:pt x="2578102" y="1333692"/>
                    <a:pt x="2573917" y="1308581"/>
                  </a:cubicBezTo>
                  <a:cubicBezTo>
                    <a:pt x="2566941" y="1263938"/>
                    <a:pt x="2562756" y="1248592"/>
                    <a:pt x="2559966" y="1243012"/>
                  </a:cubicBezTo>
                  <a:cubicBezTo>
                    <a:pt x="2557176" y="1254173"/>
                    <a:pt x="2558571" y="1280679"/>
                    <a:pt x="2564151" y="1315556"/>
                  </a:cubicBezTo>
                  <a:cubicBezTo>
                    <a:pt x="2569731" y="1349038"/>
                    <a:pt x="2575312" y="1374149"/>
                    <a:pt x="2578102" y="1376939"/>
                  </a:cubicBezTo>
                  <a:close/>
                  <a:moveTo>
                    <a:pt x="2624139" y="1198370"/>
                  </a:moveTo>
                  <a:cubicBezTo>
                    <a:pt x="2625534" y="1201160"/>
                    <a:pt x="2626929" y="1203950"/>
                    <a:pt x="2628325" y="1208135"/>
                  </a:cubicBezTo>
                  <a:cubicBezTo>
                    <a:pt x="2635300" y="1223481"/>
                    <a:pt x="2642275" y="1245802"/>
                    <a:pt x="2649251" y="1266728"/>
                  </a:cubicBezTo>
                  <a:cubicBezTo>
                    <a:pt x="2653436" y="1277889"/>
                    <a:pt x="2659016" y="1296025"/>
                    <a:pt x="2664596" y="1315556"/>
                  </a:cubicBezTo>
                  <a:cubicBezTo>
                    <a:pt x="2674362" y="1283469"/>
                    <a:pt x="2678547" y="1252778"/>
                    <a:pt x="2665992" y="1237432"/>
                  </a:cubicBezTo>
                  <a:cubicBezTo>
                    <a:pt x="2663201" y="1234642"/>
                    <a:pt x="2661806" y="1230456"/>
                    <a:pt x="2660411" y="1227666"/>
                  </a:cubicBezTo>
                  <a:cubicBezTo>
                    <a:pt x="2647856" y="1223481"/>
                    <a:pt x="2636695" y="1217901"/>
                    <a:pt x="2633905" y="1213715"/>
                  </a:cubicBezTo>
                  <a:cubicBezTo>
                    <a:pt x="2631115" y="1209530"/>
                    <a:pt x="2631115" y="1203950"/>
                    <a:pt x="2635300" y="1195579"/>
                  </a:cubicBezTo>
                  <a:cubicBezTo>
                    <a:pt x="2631115" y="1195579"/>
                    <a:pt x="2628325" y="1196975"/>
                    <a:pt x="2624139" y="1198370"/>
                  </a:cubicBezTo>
                  <a:close/>
                  <a:moveTo>
                    <a:pt x="2667387" y="1222086"/>
                  </a:moveTo>
                  <a:cubicBezTo>
                    <a:pt x="2684128" y="1227666"/>
                    <a:pt x="2709239" y="1233246"/>
                    <a:pt x="2742721" y="1238827"/>
                  </a:cubicBezTo>
                  <a:cubicBezTo>
                    <a:pt x="2799919" y="1248592"/>
                    <a:pt x="2864092" y="1254173"/>
                    <a:pt x="2910130" y="1254173"/>
                  </a:cubicBezTo>
                  <a:cubicBezTo>
                    <a:pt x="2924080" y="1254173"/>
                    <a:pt x="2942217" y="1245802"/>
                    <a:pt x="2963143" y="1230456"/>
                  </a:cubicBezTo>
                  <a:cubicBezTo>
                    <a:pt x="2982674" y="1215111"/>
                    <a:pt x="3006390" y="1194184"/>
                    <a:pt x="3031501" y="1166283"/>
                  </a:cubicBezTo>
                  <a:cubicBezTo>
                    <a:pt x="3083119" y="1109085"/>
                    <a:pt x="3140317" y="1029565"/>
                    <a:pt x="3186355" y="952836"/>
                  </a:cubicBezTo>
                  <a:cubicBezTo>
                    <a:pt x="3208676" y="915169"/>
                    <a:pt x="3226812" y="880292"/>
                    <a:pt x="3237972" y="850996"/>
                  </a:cubicBezTo>
                  <a:cubicBezTo>
                    <a:pt x="3250528" y="820304"/>
                    <a:pt x="3256108" y="796588"/>
                    <a:pt x="3254713" y="782637"/>
                  </a:cubicBezTo>
                  <a:cubicBezTo>
                    <a:pt x="3251923" y="758921"/>
                    <a:pt x="3246343" y="737995"/>
                    <a:pt x="3237972" y="721254"/>
                  </a:cubicBezTo>
                  <a:cubicBezTo>
                    <a:pt x="3229602" y="704513"/>
                    <a:pt x="3219836" y="691957"/>
                    <a:pt x="3205886" y="684982"/>
                  </a:cubicBezTo>
                  <a:cubicBezTo>
                    <a:pt x="3194725" y="678007"/>
                    <a:pt x="3182169" y="675216"/>
                    <a:pt x="3168219" y="675216"/>
                  </a:cubicBezTo>
                  <a:cubicBezTo>
                    <a:pt x="3154268" y="675216"/>
                    <a:pt x="3137527" y="679402"/>
                    <a:pt x="3122181" y="686377"/>
                  </a:cubicBezTo>
                  <a:cubicBezTo>
                    <a:pt x="3062193" y="712883"/>
                    <a:pt x="3021736" y="785427"/>
                    <a:pt x="2975698" y="870527"/>
                  </a:cubicBezTo>
                  <a:cubicBezTo>
                    <a:pt x="2964538" y="891453"/>
                    <a:pt x="2951982" y="913774"/>
                    <a:pt x="2939426" y="936095"/>
                  </a:cubicBezTo>
                  <a:cubicBezTo>
                    <a:pt x="2921290" y="966787"/>
                    <a:pt x="2904549" y="993294"/>
                    <a:pt x="2886413" y="1012825"/>
                  </a:cubicBezTo>
                  <a:cubicBezTo>
                    <a:pt x="2885018" y="1023985"/>
                    <a:pt x="2878043" y="1039331"/>
                    <a:pt x="2872463" y="1047701"/>
                  </a:cubicBezTo>
                  <a:cubicBezTo>
                    <a:pt x="2862697" y="1067233"/>
                    <a:pt x="2850141" y="1085368"/>
                    <a:pt x="2841771" y="1093739"/>
                  </a:cubicBezTo>
                  <a:cubicBezTo>
                    <a:pt x="2836191" y="1099319"/>
                    <a:pt x="2822240" y="1106295"/>
                    <a:pt x="2804104" y="1114665"/>
                  </a:cubicBezTo>
                  <a:cubicBezTo>
                    <a:pt x="2808289" y="1136986"/>
                    <a:pt x="2772017" y="1153727"/>
                    <a:pt x="2734350" y="1171863"/>
                  </a:cubicBezTo>
                  <a:cubicBezTo>
                    <a:pt x="2703659" y="1187209"/>
                    <a:pt x="2670177" y="1202555"/>
                    <a:pt x="2665992" y="1219296"/>
                  </a:cubicBezTo>
                  <a:cubicBezTo>
                    <a:pt x="2667387" y="1220691"/>
                    <a:pt x="2667387" y="1220691"/>
                    <a:pt x="2667387" y="1222086"/>
                  </a:cubicBezTo>
                  <a:close/>
                  <a:moveTo>
                    <a:pt x="2561361" y="1240222"/>
                  </a:moveTo>
                  <a:cubicBezTo>
                    <a:pt x="2561361" y="1240222"/>
                    <a:pt x="2561361" y="1240222"/>
                    <a:pt x="2561361" y="1240222"/>
                  </a:cubicBezTo>
                  <a:cubicBezTo>
                    <a:pt x="2561361" y="1240222"/>
                    <a:pt x="2561361" y="1240222"/>
                    <a:pt x="2561361" y="1240222"/>
                  </a:cubicBezTo>
                  <a:close/>
                  <a:moveTo>
                    <a:pt x="2449755" y="1060257"/>
                  </a:moveTo>
                  <a:cubicBezTo>
                    <a:pt x="2442780" y="1067233"/>
                    <a:pt x="2437199" y="1075603"/>
                    <a:pt x="2431619" y="1085368"/>
                  </a:cubicBezTo>
                  <a:cubicBezTo>
                    <a:pt x="2413483" y="1123036"/>
                    <a:pt x="2395347" y="1166283"/>
                    <a:pt x="2409298" y="1194184"/>
                  </a:cubicBezTo>
                  <a:cubicBezTo>
                    <a:pt x="2417668" y="1209530"/>
                    <a:pt x="2433014" y="1219296"/>
                    <a:pt x="2459520" y="1224876"/>
                  </a:cubicBezTo>
                  <a:cubicBezTo>
                    <a:pt x="2466496" y="1226271"/>
                    <a:pt x="2476261" y="1226271"/>
                    <a:pt x="2488817" y="1224876"/>
                  </a:cubicBezTo>
                  <a:cubicBezTo>
                    <a:pt x="2490212" y="1223481"/>
                    <a:pt x="2491607" y="1222086"/>
                    <a:pt x="2493002" y="1222086"/>
                  </a:cubicBezTo>
                  <a:cubicBezTo>
                    <a:pt x="2494397" y="1222086"/>
                    <a:pt x="2495792" y="1222086"/>
                    <a:pt x="2497187" y="1223481"/>
                  </a:cubicBezTo>
                  <a:cubicBezTo>
                    <a:pt x="2511138" y="1222086"/>
                    <a:pt x="2527879" y="1217901"/>
                    <a:pt x="2547410" y="1212320"/>
                  </a:cubicBezTo>
                  <a:cubicBezTo>
                    <a:pt x="2562756" y="1208135"/>
                    <a:pt x="2578102" y="1202555"/>
                    <a:pt x="2589262" y="1196975"/>
                  </a:cubicBezTo>
                  <a:cubicBezTo>
                    <a:pt x="2606003" y="1188604"/>
                    <a:pt x="2606003" y="1184419"/>
                    <a:pt x="2606003" y="1184419"/>
                  </a:cubicBezTo>
                  <a:cubicBezTo>
                    <a:pt x="2606003" y="1181629"/>
                    <a:pt x="2608793" y="1180234"/>
                    <a:pt x="2611584" y="1180234"/>
                  </a:cubicBezTo>
                  <a:cubicBezTo>
                    <a:pt x="2612979" y="1180234"/>
                    <a:pt x="2615769" y="1181629"/>
                    <a:pt x="2619954" y="1189999"/>
                  </a:cubicBezTo>
                  <a:cubicBezTo>
                    <a:pt x="2619954" y="1191394"/>
                    <a:pt x="2621349" y="1191394"/>
                    <a:pt x="2621349" y="1192789"/>
                  </a:cubicBezTo>
                  <a:cubicBezTo>
                    <a:pt x="2628325" y="1189999"/>
                    <a:pt x="2633905" y="1187209"/>
                    <a:pt x="2639485" y="1185814"/>
                  </a:cubicBezTo>
                  <a:cubicBezTo>
                    <a:pt x="2646460" y="1171863"/>
                    <a:pt x="2659016" y="1155122"/>
                    <a:pt x="2674362" y="1131406"/>
                  </a:cubicBezTo>
                  <a:cubicBezTo>
                    <a:pt x="2691103" y="1107690"/>
                    <a:pt x="2710634" y="1079788"/>
                    <a:pt x="2724585" y="1053282"/>
                  </a:cubicBezTo>
                  <a:cubicBezTo>
                    <a:pt x="2672967" y="1065837"/>
                    <a:pt x="2592053" y="1085368"/>
                    <a:pt x="2546015" y="1085368"/>
                  </a:cubicBezTo>
                  <a:cubicBezTo>
                    <a:pt x="2513928" y="1085368"/>
                    <a:pt x="2490212" y="1083973"/>
                    <a:pt x="2474866" y="1079788"/>
                  </a:cubicBezTo>
                  <a:cubicBezTo>
                    <a:pt x="2460916" y="1075603"/>
                    <a:pt x="2453940" y="1070023"/>
                    <a:pt x="2449755" y="1060257"/>
                  </a:cubicBezTo>
                  <a:close/>
                  <a:moveTo>
                    <a:pt x="2645065" y="1189999"/>
                  </a:moveTo>
                  <a:cubicBezTo>
                    <a:pt x="2639485" y="1202555"/>
                    <a:pt x="2639485" y="1206740"/>
                    <a:pt x="2640880" y="1208135"/>
                  </a:cubicBezTo>
                  <a:cubicBezTo>
                    <a:pt x="2642275" y="1210925"/>
                    <a:pt x="2649251" y="1215111"/>
                    <a:pt x="2661806" y="1219296"/>
                  </a:cubicBezTo>
                  <a:cubicBezTo>
                    <a:pt x="2661806" y="1219296"/>
                    <a:pt x="2661806" y="1217901"/>
                    <a:pt x="2661806" y="1217901"/>
                  </a:cubicBezTo>
                  <a:cubicBezTo>
                    <a:pt x="2665992" y="1198370"/>
                    <a:pt x="2699473" y="1183024"/>
                    <a:pt x="2734350" y="1166283"/>
                  </a:cubicBezTo>
                  <a:cubicBezTo>
                    <a:pt x="2752486" y="1157912"/>
                    <a:pt x="2770622" y="1148147"/>
                    <a:pt x="2783178" y="1139776"/>
                  </a:cubicBezTo>
                  <a:cubicBezTo>
                    <a:pt x="2794338" y="1131406"/>
                    <a:pt x="2801314" y="1124431"/>
                    <a:pt x="2799919" y="1117455"/>
                  </a:cubicBezTo>
                  <a:cubicBezTo>
                    <a:pt x="2792943" y="1120245"/>
                    <a:pt x="2784573" y="1124431"/>
                    <a:pt x="2776202" y="1127221"/>
                  </a:cubicBezTo>
                  <a:cubicBezTo>
                    <a:pt x="2738535" y="1142567"/>
                    <a:pt x="2691103" y="1163493"/>
                    <a:pt x="2659016" y="1184419"/>
                  </a:cubicBezTo>
                  <a:cubicBezTo>
                    <a:pt x="2659016" y="1184419"/>
                    <a:pt x="2659016" y="1184419"/>
                    <a:pt x="2659016" y="1184419"/>
                  </a:cubicBezTo>
                  <a:cubicBezTo>
                    <a:pt x="2656226" y="1184419"/>
                    <a:pt x="2652041" y="1187209"/>
                    <a:pt x="2645065" y="1189999"/>
                  </a:cubicBezTo>
                  <a:close/>
                  <a:moveTo>
                    <a:pt x="2611584" y="1188604"/>
                  </a:moveTo>
                  <a:cubicBezTo>
                    <a:pt x="2607398" y="1194184"/>
                    <a:pt x="2599028" y="1198370"/>
                    <a:pt x="2592053" y="1201160"/>
                  </a:cubicBezTo>
                  <a:cubicBezTo>
                    <a:pt x="2587867" y="1203950"/>
                    <a:pt x="2582287" y="1205345"/>
                    <a:pt x="2575312" y="1208135"/>
                  </a:cubicBezTo>
                  <a:cubicBezTo>
                    <a:pt x="2578102" y="1206740"/>
                    <a:pt x="2580892" y="1206740"/>
                    <a:pt x="2583682" y="1205345"/>
                  </a:cubicBezTo>
                  <a:cubicBezTo>
                    <a:pt x="2593448" y="1201160"/>
                    <a:pt x="2604608" y="1196975"/>
                    <a:pt x="2612979" y="1194184"/>
                  </a:cubicBezTo>
                  <a:cubicBezTo>
                    <a:pt x="2614374" y="1192789"/>
                    <a:pt x="2612979" y="1189999"/>
                    <a:pt x="2611584" y="1188604"/>
                  </a:cubicBezTo>
                  <a:close/>
                  <a:moveTo>
                    <a:pt x="2732955" y="1050492"/>
                  </a:moveTo>
                  <a:cubicBezTo>
                    <a:pt x="2717609" y="1078393"/>
                    <a:pt x="2698078" y="1109085"/>
                    <a:pt x="2679942" y="1134196"/>
                  </a:cubicBezTo>
                  <a:cubicBezTo>
                    <a:pt x="2668782" y="1150937"/>
                    <a:pt x="2657621" y="1166283"/>
                    <a:pt x="2649251" y="1180234"/>
                  </a:cubicBezTo>
                  <a:cubicBezTo>
                    <a:pt x="2650646" y="1178839"/>
                    <a:pt x="2652041" y="1178839"/>
                    <a:pt x="2652041" y="1178839"/>
                  </a:cubicBezTo>
                  <a:cubicBezTo>
                    <a:pt x="2684128" y="1156517"/>
                    <a:pt x="2732955" y="1136986"/>
                    <a:pt x="2770622" y="1121640"/>
                  </a:cubicBezTo>
                  <a:cubicBezTo>
                    <a:pt x="2778993" y="1117455"/>
                    <a:pt x="2788758" y="1114665"/>
                    <a:pt x="2795734" y="1110480"/>
                  </a:cubicBezTo>
                  <a:cubicBezTo>
                    <a:pt x="2794338" y="1106295"/>
                    <a:pt x="2794338" y="1102109"/>
                    <a:pt x="2792943" y="1099319"/>
                  </a:cubicBezTo>
                  <a:cubicBezTo>
                    <a:pt x="2791548" y="1090949"/>
                    <a:pt x="2788758" y="1082578"/>
                    <a:pt x="2787363" y="1074208"/>
                  </a:cubicBezTo>
                  <a:cubicBezTo>
                    <a:pt x="2778993" y="1075603"/>
                    <a:pt x="2770622" y="1075603"/>
                    <a:pt x="2762252" y="1075603"/>
                  </a:cubicBezTo>
                  <a:lnTo>
                    <a:pt x="2760857" y="1075603"/>
                  </a:lnTo>
                  <a:cubicBezTo>
                    <a:pt x="2751091" y="1075603"/>
                    <a:pt x="2749696" y="1071418"/>
                    <a:pt x="2749696" y="1068628"/>
                  </a:cubicBezTo>
                  <a:cubicBezTo>
                    <a:pt x="2749696" y="1065837"/>
                    <a:pt x="2751091" y="1060257"/>
                    <a:pt x="2766437" y="1049097"/>
                  </a:cubicBezTo>
                  <a:cubicBezTo>
                    <a:pt x="2769227" y="1047701"/>
                    <a:pt x="2770622" y="1046306"/>
                    <a:pt x="2773412" y="1044911"/>
                  </a:cubicBezTo>
                  <a:cubicBezTo>
                    <a:pt x="2772017" y="1043516"/>
                    <a:pt x="2770622" y="1043516"/>
                    <a:pt x="2769227" y="1043516"/>
                  </a:cubicBezTo>
                  <a:cubicBezTo>
                    <a:pt x="2767832" y="1042121"/>
                    <a:pt x="2752486" y="1046306"/>
                    <a:pt x="2732955" y="1050492"/>
                  </a:cubicBezTo>
                  <a:close/>
                  <a:moveTo>
                    <a:pt x="2795734" y="1072813"/>
                  </a:moveTo>
                  <a:cubicBezTo>
                    <a:pt x="2797129" y="1079788"/>
                    <a:pt x="2799919" y="1088159"/>
                    <a:pt x="2801314" y="1096529"/>
                  </a:cubicBezTo>
                  <a:cubicBezTo>
                    <a:pt x="2802709" y="1099319"/>
                    <a:pt x="2802709" y="1103505"/>
                    <a:pt x="2804104" y="1106295"/>
                  </a:cubicBezTo>
                  <a:cubicBezTo>
                    <a:pt x="2820845" y="1099319"/>
                    <a:pt x="2833401" y="1092344"/>
                    <a:pt x="2838981" y="1088159"/>
                  </a:cubicBezTo>
                  <a:cubicBezTo>
                    <a:pt x="2847351" y="1081183"/>
                    <a:pt x="2858512" y="1063047"/>
                    <a:pt x="2868277" y="1043516"/>
                  </a:cubicBezTo>
                  <a:cubicBezTo>
                    <a:pt x="2872463" y="1035146"/>
                    <a:pt x="2875253" y="1028170"/>
                    <a:pt x="2876648" y="1022590"/>
                  </a:cubicBezTo>
                  <a:cubicBezTo>
                    <a:pt x="2862697" y="1036541"/>
                    <a:pt x="2850141" y="1047701"/>
                    <a:pt x="2837586" y="1056072"/>
                  </a:cubicBezTo>
                  <a:cubicBezTo>
                    <a:pt x="2822240" y="1067233"/>
                    <a:pt x="2808289" y="1071418"/>
                    <a:pt x="2795734" y="1072813"/>
                  </a:cubicBezTo>
                  <a:close/>
                  <a:moveTo>
                    <a:pt x="2758066" y="1067233"/>
                  </a:moveTo>
                  <a:cubicBezTo>
                    <a:pt x="2758066" y="1067233"/>
                    <a:pt x="2759462" y="1067233"/>
                    <a:pt x="2762252" y="1067233"/>
                  </a:cubicBezTo>
                  <a:lnTo>
                    <a:pt x="2763647" y="1067233"/>
                  </a:lnTo>
                  <a:cubicBezTo>
                    <a:pt x="2770622" y="1067233"/>
                    <a:pt x="2778993" y="1067233"/>
                    <a:pt x="2785968" y="1065837"/>
                  </a:cubicBezTo>
                  <a:cubicBezTo>
                    <a:pt x="2783178" y="1058862"/>
                    <a:pt x="2781783" y="1051887"/>
                    <a:pt x="2778993" y="1047701"/>
                  </a:cubicBezTo>
                  <a:cubicBezTo>
                    <a:pt x="2776202" y="1049097"/>
                    <a:pt x="2774807" y="1050492"/>
                    <a:pt x="2773412" y="1051887"/>
                  </a:cubicBezTo>
                  <a:cubicBezTo>
                    <a:pt x="2762252" y="1063047"/>
                    <a:pt x="2759462" y="1065837"/>
                    <a:pt x="2758066" y="1067233"/>
                  </a:cubicBezTo>
                  <a:close/>
                  <a:moveTo>
                    <a:pt x="2785968" y="1046306"/>
                  </a:moveTo>
                  <a:cubicBezTo>
                    <a:pt x="2788758" y="1051887"/>
                    <a:pt x="2791548" y="1058862"/>
                    <a:pt x="2794338" y="1067233"/>
                  </a:cubicBezTo>
                  <a:cubicBezTo>
                    <a:pt x="2806894" y="1065837"/>
                    <a:pt x="2819450" y="1061652"/>
                    <a:pt x="2834796" y="1051887"/>
                  </a:cubicBezTo>
                  <a:cubicBezTo>
                    <a:pt x="2850141" y="1042121"/>
                    <a:pt x="2865487" y="1028170"/>
                    <a:pt x="2882228" y="1010034"/>
                  </a:cubicBezTo>
                  <a:cubicBezTo>
                    <a:pt x="2882228" y="1007244"/>
                    <a:pt x="2882228" y="1004454"/>
                    <a:pt x="2882228" y="1003059"/>
                  </a:cubicBezTo>
                  <a:cubicBezTo>
                    <a:pt x="2882228" y="1001664"/>
                    <a:pt x="2880833" y="1001664"/>
                    <a:pt x="2879438" y="1001664"/>
                  </a:cubicBezTo>
                  <a:cubicBezTo>
                    <a:pt x="2871068" y="1001664"/>
                    <a:pt x="2841771" y="1015615"/>
                    <a:pt x="2812474" y="1030961"/>
                  </a:cubicBezTo>
                  <a:cubicBezTo>
                    <a:pt x="2801314" y="1036541"/>
                    <a:pt x="2792943" y="1040726"/>
                    <a:pt x="2785968" y="1046306"/>
                  </a:cubicBezTo>
                  <a:close/>
                  <a:moveTo>
                    <a:pt x="2453940" y="1003059"/>
                  </a:moveTo>
                  <a:cubicBezTo>
                    <a:pt x="2453940" y="1003059"/>
                    <a:pt x="2453940" y="1003059"/>
                    <a:pt x="2453940" y="1003059"/>
                  </a:cubicBezTo>
                  <a:cubicBezTo>
                    <a:pt x="2451150" y="1019800"/>
                    <a:pt x="2452545" y="1036541"/>
                    <a:pt x="2453940" y="1046306"/>
                  </a:cubicBezTo>
                  <a:cubicBezTo>
                    <a:pt x="2463706" y="1037936"/>
                    <a:pt x="2473471" y="1032356"/>
                    <a:pt x="2480447" y="1028170"/>
                  </a:cubicBezTo>
                  <a:cubicBezTo>
                    <a:pt x="2483237" y="1026775"/>
                    <a:pt x="2484632" y="1025380"/>
                    <a:pt x="2486027" y="1025380"/>
                  </a:cubicBezTo>
                  <a:cubicBezTo>
                    <a:pt x="2483237" y="1025380"/>
                    <a:pt x="2480447" y="1023985"/>
                    <a:pt x="2473471" y="1022590"/>
                  </a:cubicBezTo>
                  <a:cubicBezTo>
                    <a:pt x="2467891" y="1021195"/>
                    <a:pt x="2460916" y="1014220"/>
                    <a:pt x="2453940" y="1003059"/>
                  </a:cubicBezTo>
                  <a:close/>
                  <a:moveTo>
                    <a:pt x="2745511" y="1023985"/>
                  </a:moveTo>
                  <a:cubicBezTo>
                    <a:pt x="2742721" y="1029565"/>
                    <a:pt x="2741326" y="1035146"/>
                    <a:pt x="2737140" y="1042121"/>
                  </a:cubicBezTo>
                  <a:cubicBezTo>
                    <a:pt x="2756671" y="1037936"/>
                    <a:pt x="2767832" y="1035146"/>
                    <a:pt x="2772017" y="1035146"/>
                  </a:cubicBezTo>
                  <a:cubicBezTo>
                    <a:pt x="2776202" y="1035146"/>
                    <a:pt x="2778993" y="1036541"/>
                    <a:pt x="2781783" y="1039331"/>
                  </a:cubicBezTo>
                  <a:cubicBezTo>
                    <a:pt x="2788758" y="1035146"/>
                    <a:pt x="2797129" y="1029565"/>
                    <a:pt x="2806894" y="1023985"/>
                  </a:cubicBezTo>
                  <a:cubicBezTo>
                    <a:pt x="2832005" y="1010034"/>
                    <a:pt x="2865487" y="993294"/>
                    <a:pt x="2878043" y="993294"/>
                  </a:cubicBezTo>
                  <a:cubicBezTo>
                    <a:pt x="2882228" y="993294"/>
                    <a:pt x="2886413" y="994689"/>
                    <a:pt x="2887808" y="998874"/>
                  </a:cubicBezTo>
                  <a:cubicBezTo>
                    <a:pt x="2887808" y="998874"/>
                    <a:pt x="2887808" y="1000269"/>
                    <a:pt x="2887808" y="1000269"/>
                  </a:cubicBezTo>
                  <a:cubicBezTo>
                    <a:pt x="2903154" y="980738"/>
                    <a:pt x="2918500" y="958417"/>
                    <a:pt x="2933846" y="930515"/>
                  </a:cubicBezTo>
                  <a:cubicBezTo>
                    <a:pt x="2946402" y="908194"/>
                    <a:pt x="2958957" y="885873"/>
                    <a:pt x="2970118" y="864947"/>
                  </a:cubicBezTo>
                  <a:cubicBezTo>
                    <a:pt x="2992439" y="823094"/>
                    <a:pt x="3013365" y="784032"/>
                    <a:pt x="3037081" y="751945"/>
                  </a:cubicBezTo>
                  <a:cubicBezTo>
                    <a:pt x="3027316" y="761711"/>
                    <a:pt x="3014760" y="775662"/>
                    <a:pt x="2999414" y="791008"/>
                  </a:cubicBezTo>
                  <a:cubicBezTo>
                    <a:pt x="2958957" y="832860"/>
                    <a:pt x="2901759" y="888663"/>
                    <a:pt x="2855722" y="936095"/>
                  </a:cubicBezTo>
                  <a:cubicBezTo>
                    <a:pt x="2770622" y="1019800"/>
                    <a:pt x="2765042" y="1019800"/>
                    <a:pt x="2762252" y="1019800"/>
                  </a:cubicBezTo>
                  <a:cubicBezTo>
                    <a:pt x="2759462" y="1021195"/>
                    <a:pt x="2752486" y="1022590"/>
                    <a:pt x="2745511" y="1023985"/>
                  </a:cubicBezTo>
                  <a:close/>
                  <a:moveTo>
                    <a:pt x="2732955" y="683587"/>
                  </a:moveTo>
                  <a:cubicBezTo>
                    <a:pt x="2712029" y="703118"/>
                    <a:pt x="2691103" y="721254"/>
                    <a:pt x="2675757" y="743575"/>
                  </a:cubicBezTo>
                  <a:cubicBezTo>
                    <a:pt x="2657621" y="768686"/>
                    <a:pt x="2647856" y="795193"/>
                    <a:pt x="2645065" y="825885"/>
                  </a:cubicBezTo>
                  <a:cubicBezTo>
                    <a:pt x="2640880" y="864947"/>
                    <a:pt x="2654831" y="917959"/>
                    <a:pt x="2664596" y="959812"/>
                  </a:cubicBezTo>
                  <a:cubicBezTo>
                    <a:pt x="2672967" y="993294"/>
                    <a:pt x="2678547" y="1019800"/>
                    <a:pt x="2677152" y="1035146"/>
                  </a:cubicBezTo>
                  <a:cubicBezTo>
                    <a:pt x="2684128" y="1032356"/>
                    <a:pt x="2693893" y="1029565"/>
                    <a:pt x="2703659" y="1026775"/>
                  </a:cubicBezTo>
                  <a:cubicBezTo>
                    <a:pt x="2714819" y="1023985"/>
                    <a:pt x="2728770" y="1019800"/>
                    <a:pt x="2739931" y="1017010"/>
                  </a:cubicBezTo>
                  <a:cubicBezTo>
                    <a:pt x="2741326" y="1011430"/>
                    <a:pt x="2742721" y="1007244"/>
                    <a:pt x="2744116" y="1001664"/>
                  </a:cubicBezTo>
                  <a:cubicBezTo>
                    <a:pt x="2744116" y="1001664"/>
                    <a:pt x="2744116" y="1000269"/>
                    <a:pt x="2744116" y="1000269"/>
                  </a:cubicBezTo>
                  <a:cubicBezTo>
                    <a:pt x="2738535" y="990503"/>
                    <a:pt x="2732955" y="972367"/>
                    <a:pt x="2725980" y="933305"/>
                  </a:cubicBezTo>
                  <a:cubicBezTo>
                    <a:pt x="2719004" y="895638"/>
                    <a:pt x="2713424" y="848206"/>
                    <a:pt x="2709239" y="814724"/>
                  </a:cubicBezTo>
                  <a:cubicBezTo>
                    <a:pt x="2706449" y="796588"/>
                    <a:pt x="2705054" y="781242"/>
                    <a:pt x="2703659" y="771477"/>
                  </a:cubicBezTo>
                  <a:cubicBezTo>
                    <a:pt x="2700868" y="754736"/>
                    <a:pt x="2705054" y="742180"/>
                    <a:pt x="2717609" y="731019"/>
                  </a:cubicBezTo>
                  <a:cubicBezTo>
                    <a:pt x="2727375" y="721254"/>
                    <a:pt x="2739931" y="715674"/>
                    <a:pt x="2751091" y="710093"/>
                  </a:cubicBezTo>
                  <a:cubicBezTo>
                    <a:pt x="2759462" y="705908"/>
                    <a:pt x="2767832" y="701723"/>
                    <a:pt x="2770622" y="698933"/>
                  </a:cubicBezTo>
                  <a:cubicBezTo>
                    <a:pt x="2772017" y="697538"/>
                    <a:pt x="2772017" y="696142"/>
                    <a:pt x="2772017" y="696142"/>
                  </a:cubicBezTo>
                  <a:cubicBezTo>
                    <a:pt x="2770622" y="693352"/>
                    <a:pt x="2760857" y="690562"/>
                    <a:pt x="2751091" y="687772"/>
                  </a:cubicBezTo>
                  <a:cubicBezTo>
                    <a:pt x="2744116" y="687772"/>
                    <a:pt x="2738535" y="686377"/>
                    <a:pt x="2732955" y="683587"/>
                  </a:cubicBezTo>
                  <a:close/>
                  <a:moveTo>
                    <a:pt x="2749696" y="1010034"/>
                  </a:moveTo>
                  <a:cubicBezTo>
                    <a:pt x="2749696" y="1012825"/>
                    <a:pt x="2748301" y="1014220"/>
                    <a:pt x="2748301" y="1017010"/>
                  </a:cubicBezTo>
                  <a:cubicBezTo>
                    <a:pt x="2753881" y="1015615"/>
                    <a:pt x="2758066" y="1014220"/>
                    <a:pt x="2760857" y="1014220"/>
                  </a:cubicBezTo>
                  <a:cubicBezTo>
                    <a:pt x="2762252" y="1014220"/>
                    <a:pt x="2767832" y="1010034"/>
                    <a:pt x="2790153" y="989108"/>
                  </a:cubicBezTo>
                  <a:cubicBezTo>
                    <a:pt x="2805499" y="975158"/>
                    <a:pt x="2825030" y="955627"/>
                    <a:pt x="2851537" y="930515"/>
                  </a:cubicBezTo>
                  <a:cubicBezTo>
                    <a:pt x="2898969" y="884478"/>
                    <a:pt x="2953377" y="828675"/>
                    <a:pt x="2993834" y="788218"/>
                  </a:cubicBezTo>
                  <a:cubicBezTo>
                    <a:pt x="3023131" y="758921"/>
                    <a:pt x="3044057" y="736600"/>
                    <a:pt x="3049637" y="732415"/>
                  </a:cubicBezTo>
                  <a:cubicBezTo>
                    <a:pt x="3052427" y="729624"/>
                    <a:pt x="3053823" y="726834"/>
                    <a:pt x="3053823" y="724044"/>
                  </a:cubicBezTo>
                  <a:cubicBezTo>
                    <a:pt x="3052427" y="717069"/>
                    <a:pt x="3041267" y="711488"/>
                    <a:pt x="3032896" y="705908"/>
                  </a:cubicBezTo>
                  <a:cubicBezTo>
                    <a:pt x="3025921" y="701723"/>
                    <a:pt x="3020341" y="698933"/>
                    <a:pt x="3017550" y="694747"/>
                  </a:cubicBezTo>
                  <a:cubicBezTo>
                    <a:pt x="3016155" y="693352"/>
                    <a:pt x="3016155" y="690562"/>
                    <a:pt x="3016155" y="689167"/>
                  </a:cubicBezTo>
                  <a:cubicBezTo>
                    <a:pt x="3018946" y="682192"/>
                    <a:pt x="3032896" y="679402"/>
                    <a:pt x="3066378" y="672426"/>
                  </a:cubicBezTo>
                  <a:cubicBezTo>
                    <a:pt x="3080329" y="669636"/>
                    <a:pt x="3095675" y="666846"/>
                    <a:pt x="3104045" y="662661"/>
                  </a:cubicBezTo>
                  <a:cubicBezTo>
                    <a:pt x="3106835" y="661266"/>
                    <a:pt x="3111020" y="657080"/>
                    <a:pt x="3115206" y="640339"/>
                  </a:cubicBezTo>
                  <a:cubicBezTo>
                    <a:pt x="3116601" y="634759"/>
                    <a:pt x="3116601" y="629179"/>
                    <a:pt x="3117996" y="622204"/>
                  </a:cubicBezTo>
                  <a:cubicBezTo>
                    <a:pt x="3098465" y="622204"/>
                    <a:pt x="3077539" y="622204"/>
                    <a:pt x="3056613" y="618018"/>
                  </a:cubicBezTo>
                  <a:cubicBezTo>
                    <a:pt x="3051032" y="616623"/>
                    <a:pt x="3044057" y="616623"/>
                    <a:pt x="3038477" y="615228"/>
                  </a:cubicBezTo>
                  <a:cubicBezTo>
                    <a:pt x="3030106" y="627784"/>
                    <a:pt x="3020341" y="641735"/>
                    <a:pt x="3009180" y="655685"/>
                  </a:cubicBezTo>
                  <a:cubicBezTo>
                    <a:pt x="2972908" y="700328"/>
                    <a:pt x="2921290" y="781242"/>
                    <a:pt x="2875253" y="852391"/>
                  </a:cubicBezTo>
                  <a:cubicBezTo>
                    <a:pt x="2834796" y="913774"/>
                    <a:pt x="2797129" y="972367"/>
                    <a:pt x="2776202" y="998874"/>
                  </a:cubicBezTo>
                  <a:cubicBezTo>
                    <a:pt x="2769227" y="1007244"/>
                    <a:pt x="2765042" y="1011430"/>
                    <a:pt x="2760857" y="1014220"/>
                  </a:cubicBezTo>
                  <a:cubicBezTo>
                    <a:pt x="2758066" y="1015615"/>
                    <a:pt x="2755276" y="1015615"/>
                    <a:pt x="2752486" y="1014220"/>
                  </a:cubicBezTo>
                  <a:cubicBezTo>
                    <a:pt x="2751091" y="1011430"/>
                    <a:pt x="2751091" y="1010034"/>
                    <a:pt x="2749696" y="1010034"/>
                  </a:cubicBezTo>
                  <a:close/>
                  <a:moveTo>
                    <a:pt x="2640880" y="1003059"/>
                  </a:moveTo>
                  <a:cubicBezTo>
                    <a:pt x="2642275" y="1010034"/>
                    <a:pt x="2645065" y="1012825"/>
                    <a:pt x="2645065" y="1012825"/>
                  </a:cubicBezTo>
                  <a:cubicBezTo>
                    <a:pt x="2646460" y="1012825"/>
                    <a:pt x="2647856" y="1011430"/>
                    <a:pt x="2647856" y="1011430"/>
                  </a:cubicBezTo>
                  <a:cubicBezTo>
                    <a:pt x="2647856" y="1011430"/>
                    <a:pt x="2647856" y="1008639"/>
                    <a:pt x="2640880" y="1003059"/>
                  </a:cubicBezTo>
                  <a:close/>
                  <a:moveTo>
                    <a:pt x="2752486" y="1000269"/>
                  </a:moveTo>
                  <a:cubicBezTo>
                    <a:pt x="2753881" y="1003059"/>
                    <a:pt x="2755276" y="1004454"/>
                    <a:pt x="2756671" y="1004454"/>
                  </a:cubicBezTo>
                  <a:cubicBezTo>
                    <a:pt x="2758066" y="1004454"/>
                    <a:pt x="2758066" y="1004454"/>
                    <a:pt x="2759462" y="1004454"/>
                  </a:cubicBezTo>
                  <a:cubicBezTo>
                    <a:pt x="2760857" y="1003059"/>
                    <a:pt x="2765042" y="1000269"/>
                    <a:pt x="2772017" y="991898"/>
                  </a:cubicBezTo>
                  <a:cubicBezTo>
                    <a:pt x="2792943" y="966787"/>
                    <a:pt x="2830610" y="908194"/>
                    <a:pt x="2871068" y="845416"/>
                  </a:cubicBezTo>
                  <a:cubicBezTo>
                    <a:pt x="2917105" y="774267"/>
                    <a:pt x="2970118" y="691957"/>
                    <a:pt x="3006390" y="647315"/>
                  </a:cubicBezTo>
                  <a:cubicBezTo>
                    <a:pt x="3013365" y="637549"/>
                    <a:pt x="3021736" y="627784"/>
                    <a:pt x="3027316" y="619413"/>
                  </a:cubicBezTo>
                  <a:cubicBezTo>
                    <a:pt x="3014760" y="629179"/>
                    <a:pt x="3000810" y="640339"/>
                    <a:pt x="2986859" y="650105"/>
                  </a:cubicBezTo>
                  <a:cubicBezTo>
                    <a:pt x="2963143" y="666846"/>
                    <a:pt x="2940821" y="679402"/>
                    <a:pt x="2919895" y="687772"/>
                  </a:cubicBezTo>
                  <a:cubicBezTo>
                    <a:pt x="2896179" y="697538"/>
                    <a:pt x="2876648" y="701723"/>
                    <a:pt x="2862697" y="698933"/>
                  </a:cubicBezTo>
                  <a:cubicBezTo>
                    <a:pt x="2848746" y="696142"/>
                    <a:pt x="2840376" y="689167"/>
                    <a:pt x="2836191" y="675216"/>
                  </a:cubicBezTo>
                  <a:cubicBezTo>
                    <a:pt x="2833401" y="668241"/>
                    <a:pt x="2833401" y="659871"/>
                    <a:pt x="2833401" y="651500"/>
                  </a:cubicBezTo>
                  <a:cubicBezTo>
                    <a:pt x="2804104" y="751945"/>
                    <a:pt x="2766437" y="931910"/>
                    <a:pt x="2752486" y="1000269"/>
                  </a:cubicBezTo>
                  <a:close/>
                  <a:moveTo>
                    <a:pt x="2527879" y="958417"/>
                  </a:moveTo>
                  <a:cubicBezTo>
                    <a:pt x="2529274" y="962602"/>
                    <a:pt x="2529274" y="965392"/>
                    <a:pt x="2530669" y="968182"/>
                  </a:cubicBezTo>
                  <a:cubicBezTo>
                    <a:pt x="2534854" y="986318"/>
                    <a:pt x="2537645" y="991898"/>
                    <a:pt x="2539040" y="994689"/>
                  </a:cubicBezTo>
                  <a:cubicBezTo>
                    <a:pt x="2539040" y="994689"/>
                    <a:pt x="2539040" y="994689"/>
                    <a:pt x="2539040" y="994689"/>
                  </a:cubicBezTo>
                  <a:cubicBezTo>
                    <a:pt x="2541830" y="989108"/>
                    <a:pt x="2541830" y="976553"/>
                    <a:pt x="2543225" y="961207"/>
                  </a:cubicBezTo>
                  <a:cubicBezTo>
                    <a:pt x="2537645" y="959812"/>
                    <a:pt x="2532064" y="958417"/>
                    <a:pt x="2527879" y="958417"/>
                  </a:cubicBezTo>
                  <a:close/>
                  <a:moveTo>
                    <a:pt x="2738535" y="678007"/>
                  </a:moveTo>
                  <a:cubicBezTo>
                    <a:pt x="2742721" y="679402"/>
                    <a:pt x="2748301" y="680797"/>
                    <a:pt x="2752486" y="682192"/>
                  </a:cubicBezTo>
                  <a:cubicBezTo>
                    <a:pt x="2765042" y="684982"/>
                    <a:pt x="2774807" y="687772"/>
                    <a:pt x="2777598" y="694747"/>
                  </a:cubicBezTo>
                  <a:cubicBezTo>
                    <a:pt x="2778993" y="697538"/>
                    <a:pt x="2778993" y="700328"/>
                    <a:pt x="2776202" y="704513"/>
                  </a:cubicBezTo>
                  <a:cubicBezTo>
                    <a:pt x="2773412" y="710093"/>
                    <a:pt x="2765042" y="714279"/>
                    <a:pt x="2753881" y="718464"/>
                  </a:cubicBezTo>
                  <a:cubicBezTo>
                    <a:pt x="2732955" y="728229"/>
                    <a:pt x="2706449" y="740785"/>
                    <a:pt x="2710634" y="772872"/>
                  </a:cubicBezTo>
                  <a:cubicBezTo>
                    <a:pt x="2712029" y="782637"/>
                    <a:pt x="2713424" y="797983"/>
                    <a:pt x="2716214" y="816119"/>
                  </a:cubicBezTo>
                  <a:cubicBezTo>
                    <a:pt x="2720399" y="849601"/>
                    <a:pt x="2725980" y="895638"/>
                    <a:pt x="2732955" y="934700"/>
                  </a:cubicBezTo>
                  <a:cubicBezTo>
                    <a:pt x="2738535" y="962602"/>
                    <a:pt x="2742721" y="980738"/>
                    <a:pt x="2746906" y="990503"/>
                  </a:cubicBezTo>
                  <a:cubicBezTo>
                    <a:pt x="2766437" y="895638"/>
                    <a:pt x="2820845" y="645920"/>
                    <a:pt x="2845956" y="592907"/>
                  </a:cubicBezTo>
                  <a:cubicBezTo>
                    <a:pt x="2844561" y="592907"/>
                    <a:pt x="2844561" y="592907"/>
                    <a:pt x="2843166" y="591512"/>
                  </a:cubicBezTo>
                  <a:cubicBezTo>
                    <a:pt x="2820845" y="605463"/>
                    <a:pt x="2790153" y="627784"/>
                    <a:pt x="2763647" y="654290"/>
                  </a:cubicBezTo>
                  <a:cubicBezTo>
                    <a:pt x="2755276" y="662661"/>
                    <a:pt x="2746906" y="671031"/>
                    <a:pt x="2738535" y="678007"/>
                  </a:cubicBezTo>
                  <a:close/>
                  <a:moveTo>
                    <a:pt x="2550200" y="955627"/>
                  </a:moveTo>
                  <a:cubicBezTo>
                    <a:pt x="2554386" y="957022"/>
                    <a:pt x="2558571" y="958417"/>
                    <a:pt x="2562756" y="959812"/>
                  </a:cubicBezTo>
                  <a:cubicBezTo>
                    <a:pt x="2587867" y="968182"/>
                    <a:pt x="2614374" y="977948"/>
                    <a:pt x="2631115" y="989108"/>
                  </a:cubicBezTo>
                  <a:cubicBezTo>
                    <a:pt x="2628325" y="970972"/>
                    <a:pt x="2625534" y="943071"/>
                    <a:pt x="2624139" y="898428"/>
                  </a:cubicBezTo>
                  <a:cubicBezTo>
                    <a:pt x="2621349" y="832860"/>
                    <a:pt x="2621349" y="749155"/>
                    <a:pt x="2619954" y="668241"/>
                  </a:cubicBezTo>
                  <a:cubicBezTo>
                    <a:pt x="2618559" y="542684"/>
                    <a:pt x="2618559" y="425498"/>
                    <a:pt x="2610189" y="401782"/>
                  </a:cubicBezTo>
                  <a:cubicBezTo>
                    <a:pt x="2603213" y="379460"/>
                    <a:pt x="2578102" y="373880"/>
                    <a:pt x="2559966" y="372485"/>
                  </a:cubicBezTo>
                  <a:cubicBezTo>
                    <a:pt x="2516719" y="368300"/>
                    <a:pt x="2466496" y="386436"/>
                    <a:pt x="2460916" y="396201"/>
                  </a:cubicBezTo>
                  <a:cubicBezTo>
                    <a:pt x="2460916" y="397596"/>
                    <a:pt x="2459520" y="403177"/>
                    <a:pt x="2460916" y="438054"/>
                  </a:cubicBezTo>
                  <a:cubicBezTo>
                    <a:pt x="2466496" y="439449"/>
                    <a:pt x="2472076" y="442239"/>
                    <a:pt x="2474866" y="445029"/>
                  </a:cubicBezTo>
                  <a:cubicBezTo>
                    <a:pt x="2476261" y="446424"/>
                    <a:pt x="2481842" y="452004"/>
                    <a:pt x="2497187" y="531524"/>
                  </a:cubicBezTo>
                  <a:cubicBezTo>
                    <a:pt x="2506953" y="580351"/>
                    <a:pt x="2516719" y="643130"/>
                    <a:pt x="2525089" y="705908"/>
                  </a:cubicBezTo>
                  <a:cubicBezTo>
                    <a:pt x="2532064" y="751945"/>
                    <a:pt x="2548805" y="884478"/>
                    <a:pt x="2550200" y="955627"/>
                  </a:cubicBezTo>
                  <a:close/>
                  <a:moveTo>
                    <a:pt x="2434409" y="440844"/>
                  </a:moveTo>
                  <a:cubicBezTo>
                    <a:pt x="2427434" y="440844"/>
                    <a:pt x="2419063" y="440844"/>
                    <a:pt x="2409298" y="442239"/>
                  </a:cubicBezTo>
                  <a:cubicBezTo>
                    <a:pt x="2380001" y="446424"/>
                    <a:pt x="2353495" y="456190"/>
                    <a:pt x="2342334" y="467350"/>
                  </a:cubicBezTo>
                  <a:cubicBezTo>
                    <a:pt x="2340939" y="468745"/>
                    <a:pt x="2336754" y="475721"/>
                    <a:pt x="2340939" y="520363"/>
                  </a:cubicBezTo>
                  <a:cubicBezTo>
                    <a:pt x="2343729" y="549660"/>
                    <a:pt x="2349310" y="590117"/>
                    <a:pt x="2357680" y="636154"/>
                  </a:cubicBezTo>
                  <a:cubicBezTo>
                    <a:pt x="2375816" y="731019"/>
                    <a:pt x="2400927" y="837045"/>
                    <a:pt x="2423248" y="909589"/>
                  </a:cubicBezTo>
                  <a:cubicBezTo>
                    <a:pt x="2433014" y="941676"/>
                    <a:pt x="2442780" y="966787"/>
                    <a:pt x="2449755" y="984923"/>
                  </a:cubicBezTo>
                  <a:cubicBezTo>
                    <a:pt x="2455335" y="970972"/>
                    <a:pt x="2465101" y="959812"/>
                    <a:pt x="2479051" y="952836"/>
                  </a:cubicBezTo>
                  <a:cubicBezTo>
                    <a:pt x="2487422" y="948651"/>
                    <a:pt x="2501373" y="948651"/>
                    <a:pt x="2516719" y="950046"/>
                  </a:cubicBezTo>
                  <a:cubicBezTo>
                    <a:pt x="2501373" y="874712"/>
                    <a:pt x="2484632" y="739390"/>
                    <a:pt x="2477656" y="689167"/>
                  </a:cubicBezTo>
                  <a:cubicBezTo>
                    <a:pt x="2469286" y="618018"/>
                    <a:pt x="2460916" y="545474"/>
                    <a:pt x="2456730" y="491066"/>
                  </a:cubicBezTo>
                  <a:cubicBezTo>
                    <a:pt x="2455335" y="471535"/>
                    <a:pt x="2453940" y="456190"/>
                    <a:pt x="2452545" y="443634"/>
                  </a:cubicBezTo>
                  <a:cubicBezTo>
                    <a:pt x="2449755" y="442239"/>
                    <a:pt x="2442780" y="440844"/>
                    <a:pt x="2434409" y="440844"/>
                  </a:cubicBezTo>
                  <a:close/>
                  <a:moveTo>
                    <a:pt x="2526484" y="950046"/>
                  </a:moveTo>
                  <a:cubicBezTo>
                    <a:pt x="2532064" y="951441"/>
                    <a:pt x="2537645" y="952836"/>
                    <a:pt x="2543225" y="952836"/>
                  </a:cubicBezTo>
                  <a:cubicBezTo>
                    <a:pt x="2543225" y="902614"/>
                    <a:pt x="2534854" y="814724"/>
                    <a:pt x="2519509" y="705908"/>
                  </a:cubicBezTo>
                  <a:cubicBezTo>
                    <a:pt x="2511138" y="643130"/>
                    <a:pt x="2499978" y="580351"/>
                    <a:pt x="2491607" y="531524"/>
                  </a:cubicBezTo>
                  <a:cubicBezTo>
                    <a:pt x="2477656" y="457585"/>
                    <a:pt x="2472076" y="449214"/>
                    <a:pt x="2470681" y="447819"/>
                  </a:cubicBezTo>
                  <a:cubicBezTo>
                    <a:pt x="2469286" y="446424"/>
                    <a:pt x="2466496" y="445029"/>
                    <a:pt x="2462311" y="443634"/>
                  </a:cubicBezTo>
                  <a:cubicBezTo>
                    <a:pt x="2463706" y="456190"/>
                    <a:pt x="2465101" y="472930"/>
                    <a:pt x="2466496" y="495252"/>
                  </a:cubicBezTo>
                  <a:cubicBezTo>
                    <a:pt x="2472076" y="552450"/>
                    <a:pt x="2480447" y="626389"/>
                    <a:pt x="2488817" y="697538"/>
                  </a:cubicBezTo>
                  <a:cubicBezTo>
                    <a:pt x="2495792" y="753341"/>
                    <a:pt x="2505558" y="832860"/>
                    <a:pt x="2516719" y="899824"/>
                  </a:cubicBezTo>
                  <a:cubicBezTo>
                    <a:pt x="2520904" y="919355"/>
                    <a:pt x="2523694" y="936095"/>
                    <a:pt x="2526484" y="950046"/>
                  </a:cubicBezTo>
                  <a:close/>
                  <a:moveTo>
                    <a:pt x="2855722" y="595697"/>
                  </a:moveTo>
                  <a:cubicBezTo>
                    <a:pt x="2854327" y="598487"/>
                    <a:pt x="2852932" y="602672"/>
                    <a:pt x="2851537" y="605463"/>
                  </a:cubicBezTo>
                  <a:cubicBezTo>
                    <a:pt x="2845956" y="619413"/>
                    <a:pt x="2837586" y="645920"/>
                    <a:pt x="2840376" y="666846"/>
                  </a:cubicBezTo>
                  <a:cubicBezTo>
                    <a:pt x="2841771" y="682192"/>
                    <a:pt x="2850141" y="689167"/>
                    <a:pt x="2862697" y="691957"/>
                  </a:cubicBezTo>
                  <a:cubicBezTo>
                    <a:pt x="2887808" y="696142"/>
                    <a:pt x="2931056" y="679402"/>
                    <a:pt x="2981278" y="644525"/>
                  </a:cubicBezTo>
                  <a:cubicBezTo>
                    <a:pt x="2996624" y="633364"/>
                    <a:pt x="3011970" y="622204"/>
                    <a:pt x="3025921" y="609648"/>
                  </a:cubicBezTo>
                  <a:cubicBezTo>
                    <a:pt x="3013365" y="606858"/>
                    <a:pt x="3002205" y="602672"/>
                    <a:pt x="2999414" y="597092"/>
                  </a:cubicBezTo>
                  <a:cubicBezTo>
                    <a:pt x="2998020" y="595697"/>
                    <a:pt x="2996624" y="592907"/>
                    <a:pt x="2998020" y="588722"/>
                  </a:cubicBezTo>
                  <a:cubicBezTo>
                    <a:pt x="3000810" y="584536"/>
                    <a:pt x="3006390" y="583141"/>
                    <a:pt x="3017550" y="581746"/>
                  </a:cubicBezTo>
                  <a:cubicBezTo>
                    <a:pt x="3025921" y="580351"/>
                    <a:pt x="3038477" y="578956"/>
                    <a:pt x="3052427" y="574771"/>
                  </a:cubicBezTo>
                  <a:cubicBezTo>
                    <a:pt x="3063588" y="555240"/>
                    <a:pt x="3071958" y="538499"/>
                    <a:pt x="3078934" y="523153"/>
                  </a:cubicBezTo>
                  <a:cubicBezTo>
                    <a:pt x="3077539" y="514783"/>
                    <a:pt x="3073353" y="507807"/>
                    <a:pt x="3069168" y="500832"/>
                  </a:cubicBezTo>
                  <a:cubicBezTo>
                    <a:pt x="3064983" y="492462"/>
                    <a:pt x="3060798" y="486881"/>
                    <a:pt x="3062193" y="479906"/>
                  </a:cubicBezTo>
                  <a:cubicBezTo>
                    <a:pt x="3063588" y="471535"/>
                    <a:pt x="3071958" y="452004"/>
                    <a:pt x="3078934" y="435263"/>
                  </a:cubicBezTo>
                  <a:cubicBezTo>
                    <a:pt x="3080329" y="432473"/>
                    <a:pt x="3081724" y="429683"/>
                    <a:pt x="3083119" y="425498"/>
                  </a:cubicBezTo>
                  <a:cubicBezTo>
                    <a:pt x="3076144" y="435263"/>
                    <a:pt x="3062193" y="450609"/>
                    <a:pt x="3044057" y="467350"/>
                  </a:cubicBezTo>
                  <a:cubicBezTo>
                    <a:pt x="3028711" y="481301"/>
                    <a:pt x="3013365" y="493857"/>
                    <a:pt x="2998020" y="502227"/>
                  </a:cubicBezTo>
                  <a:cubicBezTo>
                    <a:pt x="2978488" y="513388"/>
                    <a:pt x="2960352" y="520363"/>
                    <a:pt x="2943611" y="520363"/>
                  </a:cubicBezTo>
                  <a:cubicBezTo>
                    <a:pt x="2926871" y="521758"/>
                    <a:pt x="2910130" y="518968"/>
                    <a:pt x="2897574" y="511993"/>
                  </a:cubicBezTo>
                  <a:cubicBezTo>
                    <a:pt x="2885018" y="506412"/>
                    <a:pt x="2873858" y="496647"/>
                    <a:pt x="2862697" y="484091"/>
                  </a:cubicBezTo>
                  <a:cubicBezTo>
                    <a:pt x="2845956" y="463165"/>
                    <a:pt x="2833401" y="431078"/>
                    <a:pt x="2822240" y="387831"/>
                  </a:cubicBezTo>
                  <a:cubicBezTo>
                    <a:pt x="2809684" y="339003"/>
                    <a:pt x="2811079" y="302731"/>
                    <a:pt x="2812474" y="283200"/>
                  </a:cubicBezTo>
                  <a:cubicBezTo>
                    <a:pt x="2812474" y="281805"/>
                    <a:pt x="2812474" y="279015"/>
                    <a:pt x="2812474" y="277620"/>
                  </a:cubicBezTo>
                  <a:cubicBezTo>
                    <a:pt x="2811079" y="280410"/>
                    <a:pt x="2809684" y="284595"/>
                    <a:pt x="2809684" y="288781"/>
                  </a:cubicBezTo>
                  <a:cubicBezTo>
                    <a:pt x="2805499" y="301336"/>
                    <a:pt x="2801314" y="319472"/>
                    <a:pt x="2791548" y="341793"/>
                  </a:cubicBezTo>
                  <a:cubicBezTo>
                    <a:pt x="2797129" y="358534"/>
                    <a:pt x="2804104" y="376670"/>
                    <a:pt x="2811079" y="396201"/>
                  </a:cubicBezTo>
                  <a:cubicBezTo>
                    <a:pt x="2829215" y="447819"/>
                    <a:pt x="2848746" y="502227"/>
                    <a:pt x="2848746" y="517573"/>
                  </a:cubicBezTo>
                  <a:cubicBezTo>
                    <a:pt x="2848746" y="525943"/>
                    <a:pt x="2848746" y="539894"/>
                    <a:pt x="2851537" y="552450"/>
                  </a:cubicBezTo>
                  <a:cubicBezTo>
                    <a:pt x="2861302" y="544079"/>
                    <a:pt x="2862697" y="539894"/>
                    <a:pt x="2862697" y="538499"/>
                  </a:cubicBezTo>
                  <a:cubicBezTo>
                    <a:pt x="2864092" y="528733"/>
                    <a:pt x="2865487" y="527338"/>
                    <a:pt x="2868277" y="527338"/>
                  </a:cubicBezTo>
                  <a:cubicBezTo>
                    <a:pt x="2869672" y="527338"/>
                    <a:pt x="2871068" y="527338"/>
                    <a:pt x="2872463" y="528733"/>
                  </a:cubicBezTo>
                  <a:cubicBezTo>
                    <a:pt x="2873858" y="531524"/>
                    <a:pt x="2873858" y="537104"/>
                    <a:pt x="2871068" y="548265"/>
                  </a:cubicBezTo>
                  <a:cubicBezTo>
                    <a:pt x="2869672" y="551055"/>
                    <a:pt x="2868277" y="555240"/>
                    <a:pt x="2866882" y="560820"/>
                  </a:cubicBezTo>
                  <a:cubicBezTo>
                    <a:pt x="2868277" y="559425"/>
                    <a:pt x="2869672" y="559425"/>
                    <a:pt x="2872463" y="559425"/>
                  </a:cubicBezTo>
                  <a:cubicBezTo>
                    <a:pt x="2873858" y="559425"/>
                    <a:pt x="2875253" y="560820"/>
                    <a:pt x="2875253" y="563610"/>
                  </a:cubicBezTo>
                  <a:cubicBezTo>
                    <a:pt x="2875253" y="566401"/>
                    <a:pt x="2873858" y="569191"/>
                    <a:pt x="2864092" y="574771"/>
                  </a:cubicBezTo>
                  <a:cubicBezTo>
                    <a:pt x="2862697" y="576166"/>
                    <a:pt x="2861302" y="578956"/>
                    <a:pt x="2859907" y="581746"/>
                  </a:cubicBezTo>
                  <a:cubicBezTo>
                    <a:pt x="2862697" y="585932"/>
                    <a:pt x="2865487" y="588722"/>
                    <a:pt x="2868277" y="590117"/>
                  </a:cubicBezTo>
                  <a:cubicBezTo>
                    <a:pt x="2869672" y="590117"/>
                    <a:pt x="2869672" y="590117"/>
                    <a:pt x="2871068" y="591512"/>
                  </a:cubicBezTo>
                  <a:cubicBezTo>
                    <a:pt x="2872463" y="591512"/>
                    <a:pt x="2873858" y="592907"/>
                    <a:pt x="2875253" y="592907"/>
                  </a:cubicBezTo>
                  <a:cubicBezTo>
                    <a:pt x="2875253" y="592907"/>
                    <a:pt x="2876648" y="592907"/>
                    <a:pt x="2876648" y="592907"/>
                  </a:cubicBezTo>
                  <a:cubicBezTo>
                    <a:pt x="2879438" y="594302"/>
                    <a:pt x="2879438" y="595697"/>
                    <a:pt x="2879438" y="597092"/>
                  </a:cubicBezTo>
                  <a:cubicBezTo>
                    <a:pt x="2879438" y="598487"/>
                    <a:pt x="2878043" y="599882"/>
                    <a:pt x="2875253" y="599882"/>
                  </a:cubicBezTo>
                  <a:cubicBezTo>
                    <a:pt x="2875253" y="599882"/>
                    <a:pt x="2873858" y="599882"/>
                    <a:pt x="2873858" y="599882"/>
                  </a:cubicBezTo>
                  <a:cubicBezTo>
                    <a:pt x="2871068" y="599882"/>
                    <a:pt x="2869672" y="598487"/>
                    <a:pt x="2868277" y="598487"/>
                  </a:cubicBezTo>
                  <a:cubicBezTo>
                    <a:pt x="2864092" y="598487"/>
                    <a:pt x="2859907" y="597092"/>
                    <a:pt x="2855722" y="595697"/>
                  </a:cubicBezTo>
                  <a:close/>
                  <a:moveTo>
                    <a:pt x="2723190" y="672426"/>
                  </a:moveTo>
                  <a:cubicBezTo>
                    <a:pt x="2723190" y="672426"/>
                    <a:pt x="2723190" y="672426"/>
                    <a:pt x="2723190" y="672426"/>
                  </a:cubicBezTo>
                  <a:cubicBezTo>
                    <a:pt x="2725980" y="673821"/>
                    <a:pt x="2728770" y="675216"/>
                    <a:pt x="2730165" y="675216"/>
                  </a:cubicBezTo>
                  <a:cubicBezTo>
                    <a:pt x="2739931" y="666846"/>
                    <a:pt x="2748301" y="658476"/>
                    <a:pt x="2758066" y="648710"/>
                  </a:cubicBezTo>
                  <a:cubicBezTo>
                    <a:pt x="2783178" y="623599"/>
                    <a:pt x="2812474" y="602672"/>
                    <a:pt x="2834796" y="588722"/>
                  </a:cubicBezTo>
                  <a:cubicBezTo>
                    <a:pt x="2832005" y="587327"/>
                    <a:pt x="2829215" y="587327"/>
                    <a:pt x="2826425" y="585932"/>
                  </a:cubicBezTo>
                  <a:cubicBezTo>
                    <a:pt x="2818055" y="591512"/>
                    <a:pt x="2809684" y="598487"/>
                    <a:pt x="2799919" y="605463"/>
                  </a:cubicBezTo>
                  <a:cubicBezTo>
                    <a:pt x="2780388" y="620809"/>
                    <a:pt x="2759462" y="636154"/>
                    <a:pt x="2744116" y="648710"/>
                  </a:cubicBezTo>
                  <a:cubicBezTo>
                    <a:pt x="2721795" y="668241"/>
                    <a:pt x="2723190" y="672426"/>
                    <a:pt x="2723190" y="672426"/>
                  </a:cubicBezTo>
                  <a:lnTo>
                    <a:pt x="2723190" y="672426"/>
                  </a:lnTo>
                  <a:close/>
                  <a:moveTo>
                    <a:pt x="3042662" y="606858"/>
                  </a:moveTo>
                  <a:cubicBezTo>
                    <a:pt x="3046847" y="608253"/>
                    <a:pt x="3052427" y="608253"/>
                    <a:pt x="3058008" y="609648"/>
                  </a:cubicBezTo>
                  <a:cubicBezTo>
                    <a:pt x="3078934" y="612438"/>
                    <a:pt x="3099860" y="613833"/>
                    <a:pt x="3119391" y="613833"/>
                  </a:cubicBezTo>
                  <a:cubicBezTo>
                    <a:pt x="3119391" y="606858"/>
                    <a:pt x="3119391" y="599882"/>
                    <a:pt x="3119391" y="591512"/>
                  </a:cubicBezTo>
                  <a:cubicBezTo>
                    <a:pt x="3113811" y="587327"/>
                    <a:pt x="3108230" y="583141"/>
                    <a:pt x="3105440" y="578956"/>
                  </a:cubicBezTo>
                  <a:cubicBezTo>
                    <a:pt x="3102650" y="576166"/>
                    <a:pt x="3099860" y="570586"/>
                    <a:pt x="3098465" y="562215"/>
                  </a:cubicBezTo>
                  <a:cubicBezTo>
                    <a:pt x="3087304" y="569191"/>
                    <a:pt x="3077539" y="574771"/>
                    <a:pt x="3067773" y="578956"/>
                  </a:cubicBezTo>
                  <a:cubicBezTo>
                    <a:pt x="3062193" y="585932"/>
                    <a:pt x="3053823" y="594302"/>
                    <a:pt x="3045452" y="602672"/>
                  </a:cubicBezTo>
                  <a:cubicBezTo>
                    <a:pt x="3044057" y="604068"/>
                    <a:pt x="3044057" y="605463"/>
                    <a:pt x="3042662" y="606858"/>
                  </a:cubicBezTo>
                  <a:close/>
                  <a:moveTo>
                    <a:pt x="3126366" y="595697"/>
                  </a:moveTo>
                  <a:cubicBezTo>
                    <a:pt x="3126366" y="601277"/>
                    <a:pt x="3126366" y="606858"/>
                    <a:pt x="3126366" y="612438"/>
                  </a:cubicBezTo>
                  <a:cubicBezTo>
                    <a:pt x="3133342" y="612438"/>
                    <a:pt x="3141712" y="611043"/>
                    <a:pt x="3147293" y="611043"/>
                  </a:cubicBezTo>
                  <a:cubicBezTo>
                    <a:pt x="3145897" y="609648"/>
                    <a:pt x="3144502" y="608253"/>
                    <a:pt x="3143107" y="608253"/>
                  </a:cubicBezTo>
                  <a:cubicBezTo>
                    <a:pt x="3137527" y="602672"/>
                    <a:pt x="3131947" y="599882"/>
                    <a:pt x="3126366" y="595697"/>
                  </a:cubicBezTo>
                  <a:close/>
                  <a:moveTo>
                    <a:pt x="3126366" y="587327"/>
                  </a:moveTo>
                  <a:cubicBezTo>
                    <a:pt x="3131947" y="591512"/>
                    <a:pt x="3138922" y="595697"/>
                    <a:pt x="3145897" y="601277"/>
                  </a:cubicBezTo>
                  <a:cubicBezTo>
                    <a:pt x="3148687" y="604068"/>
                    <a:pt x="3152873" y="605463"/>
                    <a:pt x="3157058" y="608253"/>
                  </a:cubicBezTo>
                  <a:cubicBezTo>
                    <a:pt x="3173799" y="605463"/>
                    <a:pt x="3187750" y="599882"/>
                    <a:pt x="3197515" y="592907"/>
                  </a:cubicBezTo>
                  <a:cubicBezTo>
                    <a:pt x="3210071" y="584536"/>
                    <a:pt x="3217046" y="574771"/>
                    <a:pt x="3219836" y="562215"/>
                  </a:cubicBezTo>
                  <a:cubicBezTo>
                    <a:pt x="3230997" y="509202"/>
                    <a:pt x="3200305" y="411547"/>
                    <a:pt x="3179379" y="347374"/>
                  </a:cubicBezTo>
                  <a:cubicBezTo>
                    <a:pt x="3168219" y="312497"/>
                    <a:pt x="3162638" y="297151"/>
                    <a:pt x="3162638" y="287386"/>
                  </a:cubicBezTo>
                  <a:cubicBezTo>
                    <a:pt x="3161243" y="287386"/>
                    <a:pt x="3158453" y="287386"/>
                    <a:pt x="3157058" y="285990"/>
                  </a:cubicBezTo>
                  <a:cubicBezTo>
                    <a:pt x="3157058" y="290176"/>
                    <a:pt x="3155663" y="295756"/>
                    <a:pt x="3154268" y="299941"/>
                  </a:cubicBezTo>
                  <a:cubicBezTo>
                    <a:pt x="3151478" y="312497"/>
                    <a:pt x="3145897" y="332028"/>
                    <a:pt x="3140317" y="354349"/>
                  </a:cubicBezTo>
                  <a:cubicBezTo>
                    <a:pt x="3133342" y="380856"/>
                    <a:pt x="3124971" y="411547"/>
                    <a:pt x="3117996" y="442239"/>
                  </a:cubicBezTo>
                  <a:cubicBezTo>
                    <a:pt x="3122181" y="457585"/>
                    <a:pt x="3124971" y="474326"/>
                    <a:pt x="3126366" y="488276"/>
                  </a:cubicBezTo>
                  <a:cubicBezTo>
                    <a:pt x="3127761" y="505017"/>
                    <a:pt x="3126366" y="518968"/>
                    <a:pt x="3122181" y="531524"/>
                  </a:cubicBezTo>
                  <a:cubicBezTo>
                    <a:pt x="3124971" y="549660"/>
                    <a:pt x="3126366" y="569191"/>
                    <a:pt x="3126366" y="587327"/>
                  </a:cubicBezTo>
                  <a:close/>
                  <a:moveTo>
                    <a:pt x="3004995" y="592907"/>
                  </a:moveTo>
                  <a:cubicBezTo>
                    <a:pt x="3004995" y="592907"/>
                    <a:pt x="3004995" y="594302"/>
                    <a:pt x="3006390" y="594302"/>
                  </a:cubicBezTo>
                  <a:cubicBezTo>
                    <a:pt x="3007785" y="597092"/>
                    <a:pt x="3017550" y="601277"/>
                    <a:pt x="3034291" y="604068"/>
                  </a:cubicBezTo>
                  <a:cubicBezTo>
                    <a:pt x="3037081" y="601277"/>
                    <a:pt x="3039872" y="599882"/>
                    <a:pt x="3041267" y="597092"/>
                  </a:cubicBezTo>
                  <a:cubicBezTo>
                    <a:pt x="3044057" y="592907"/>
                    <a:pt x="3046847" y="588722"/>
                    <a:pt x="3048242" y="584536"/>
                  </a:cubicBezTo>
                  <a:cubicBezTo>
                    <a:pt x="3037081" y="587327"/>
                    <a:pt x="3027316" y="588722"/>
                    <a:pt x="3018946" y="588722"/>
                  </a:cubicBezTo>
                  <a:cubicBezTo>
                    <a:pt x="3013365" y="591512"/>
                    <a:pt x="3006390" y="591512"/>
                    <a:pt x="3004995" y="592907"/>
                  </a:cubicBezTo>
                  <a:close/>
                  <a:moveTo>
                    <a:pt x="2832005" y="581746"/>
                  </a:moveTo>
                  <a:cubicBezTo>
                    <a:pt x="2834796" y="583141"/>
                    <a:pt x="2838981" y="584536"/>
                    <a:pt x="2841771" y="584536"/>
                  </a:cubicBezTo>
                  <a:cubicBezTo>
                    <a:pt x="2844561" y="583141"/>
                    <a:pt x="2845956" y="581746"/>
                    <a:pt x="2848746" y="580351"/>
                  </a:cubicBezTo>
                  <a:cubicBezTo>
                    <a:pt x="2850141" y="580351"/>
                    <a:pt x="2850141" y="578956"/>
                    <a:pt x="2851537" y="578956"/>
                  </a:cubicBezTo>
                  <a:cubicBezTo>
                    <a:pt x="2850141" y="576166"/>
                    <a:pt x="2848746" y="573376"/>
                    <a:pt x="2848746" y="569191"/>
                  </a:cubicBezTo>
                  <a:cubicBezTo>
                    <a:pt x="2843166" y="573376"/>
                    <a:pt x="2837586" y="576166"/>
                    <a:pt x="2832005" y="581746"/>
                  </a:cubicBezTo>
                  <a:close/>
                  <a:moveTo>
                    <a:pt x="3105440" y="558030"/>
                  </a:moveTo>
                  <a:cubicBezTo>
                    <a:pt x="3106835" y="566401"/>
                    <a:pt x="3108230" y="571981"/>
                    <a:pt x="3111020" y="573376"/>
                  </a:cubicBezTo>
                  <a:cubicBezTo>
                    <a:pt x="3113811" y="576166"/>
                    <a:pt x="3116601" y="578956"/>
                    <a:pt x="3119391" y="581746"/>
                  </a:cubicBezTo>
                  <a:cubicBezTo>
                    <a:pt x="3119391" y="569191"/>
                    <a:pt x="3117996" y="555240"/>
                    <a:pt x="3116601" y="544079"/>
                  </a:cubicBezTo>
                  <a:cubicBezTo>
                    <a:pt x="3113811" y="549660"/>
                    <a:pt x="3111020" y="553845"/>
                    <a:pt x="3105440" y="558030"/>
                  </a:cubicBezTo>
                  <a:close/>
                  <a:moveTo>
                    <a:pt x="2787363" y="355744"/>
                  </a:moveTo>
                  <a:cubicBezTo>
                    <a:pt x="2784573" y="361324"/>
                    <a:pt x="2783178" y="365510"/>
                    <a:pt x="2780388" y="371090"/>
                  </a:cubicBezTo>
                  <a:cubicBezTo>
                    <a:pt x="2772017" y="387831"/>
                    <a:pt x="2763647" y="403177"/>
                    <a:pt x="2753881" y="417127"/>
                  </a:cubicBezTo>
                  <a:cubicBezTo>
                    <a:pt x="2731560" y="453399"/>
                    <a:pt x="2712029" y="485486"/>
                    <a:pt x="2727375" y="518968"/>
                  </a:cubicBezTo>
                  <a:cubicBezTo>
                    <a:pt x="2737140" y="538499"/>
                    <a:pt x="2770622" y="559425"/>
                    <a:pt x="2823635" y="577561"/>
                  </a:cubicBezTo>
                  <a:cubicBezTo>
                    <a:pt x="2830610" y="571981"/>
                    <a:pt x="2836191" y="567796"/>
                    <a:pt x="2841771" y="563610"/>
                  </a:cubicBezTo>
                  <a:cubicBezTo>
                    <a:pt x="2843166" y="562215"/>
                    <a:pt x="2844561" y="562215"/>
                    <a:pt x="2844561" y="560820"/>
                  </a:cubicBezTo>
                  <a:cubicBezTo>
                    <a:pt x="2841771" y="545474"/>
                    <a:pt x="2840376" y="530129"/>
                    <a:pt x="2840376" y="520363"/>
                  </a:cubicBezTo>
                  <a:cubicBezTo>
                    <a:pt x="2840376" y="506412"/>
                    <a:pt x="2820845" y="450609"/>
                    <a:pt x="2802709" y="401782"/>
                  </a:cubicBezTo>
                  <a:cubicBezTo>
                    <a:pt x="2798524" y="386436"/>
                    <a:pt x="2792943" y="369695"/>
                    <a:pt x="2787363" y="355744"/>
                  </a:cubicBezTo>
                  <a:close/>
                  <a:moveTo>
                    <a:pt x="3080329" y="539894"/>
                  </a:moveTo>
                  <a:cubicBezTo>
                    <a:pt x="3074749" y="549660"/>
                    <a:pt x="3069168" y="562215"/>
                    <a:pt x="3062193" y="573376"/>
                  </a:cubicBezTo>
                  <a:cubicBezTo>
                    <a:pt x="3062193" y="573376"/>
                    <a:pt x="3063588" y="573376"/>
                    <a:pt x="3063588" y="573376"/>
                  </a:cubicBezTo>
                  <a:cubicBezTo>
                    <a:pt x="3067773" y="567796"/>
                    <a:pt x="3070563" y="563610"/>
                    <a:pt x="3073353" y="559425"/>
                  </a:cubicBezTo>
                  <a:cubicBezTo>
                    <a:pt x="3077539" y="552450"/>
                    <a:pt x="3078934" y="545474"/>
                    <a:pt x="3080329" y="539894"/>
                  </a:cubicBezTo>
                  <a:close/>
                  <a:moveTo>
                    <a:pt x="2854327" y="563610"/>
                  </a:moveTo>
                  <a:cubicBezTo>
                    <a:pt x="2854327" y="565006"/>
                    <a:pt x="2854327" y="565006"/>
                    <a:pt x="2854327" y="566401"/>
                  </a:cubicBezTo>
                  <a:cubicBezTo>
                    <a:pt x="2854327" y="567796"/>
                    <a:pt x="2855722" y="570586"/>
                    <a:pt x="2855722" y="571981"/>
                  </a:cubicBezTo>
                  <a:cubicBezTo>
                    <a:pt x="2858512" y="565006"/>
                    <a:pt x="2859907" y="559425"/>
                    <a:pt x="2862697" y="555240"/>
                  </a:cubicBezTo>
                  <a:cubicBezTo>
                    <a:pt x="2859907" y="558030"/>
                    <a:pt x="2857117" y="560820"/>
                    <a:pt x="2854327" y="563610"/>
                  </a:cubicBezTo>
                  <a:close/>
                  <a:moveTo>
                    <a:pt x="3085909" y="527338"/>
                  </a:moveTo>
                  <a:cubicBezTo>
                    <a:pt x="3087304" y="537104"/>
                    <a:pt x="3087304" y="549660"/>
                    <a:pt x="3078934" y="563610"/>
                  </a:cubicBezTo>
                  <a:cubicBezTo>
                    <a:pt x="3077539" y="565006"/>
                    <a:pt x="3077539" y="566401"/>
                    <a:pt x="3076144" y="567796"/>
                  </a:cubicBezTo>
                  <a:cubicBezTo>
                    <a:pt x="3083119" y="565006"/>
                    <a:pt x="3090094" y="560820"/>
                    <a:pt x="3095675" y="555240"/>
                  </a:cubicBezTo>
                  <a:cubicBezTo>
                    <a:pt x="3095675" y="555240"/>
                    <a:pt x="3095675" y="555240"/>
                    <a:pt x="3097070" y="555240"/>
                  </a:cubicBezTo>
                  <a:cubicBezTo>
                    <a:pt x="3095675" y="541289"/>
                    <a:pt x="3097070" y="521758"/>
                    <a:pt x="3102650" y="495252"/>
                  </a:cubicBezTo>
                  <a:cubicBezTo>
                    <a:pt x="3101255" y="496647"/>
                    <a:pt x="3101255" y="498042"/>
                    <a:pt x="3099860" y="499437"/>
                  </a:cubicBezTo>
                  <a:cubicBezTo>
                    <a:pt x="3097070" y="506412"/>
                    <a:pt x="3091490" y="514783"/>
                    <a:pt x="3085909" y="527338"/>
                  </a:cubicBezTo>
                  <a:cubicBezTo>
                    <a:pt x="3087304" y="525943"/>
                    <a:pt x="3087304" y="525943"/>
                    <a:pt x="3085909" y="527338"/>
                  </a:cubicBezTo>
                  <a:close/>
                  <a:moveTo>
                    <a:pt x="3109626" y="496647"/>
                  </a:moveTo>
                  <a:cubicBezTo>
                    <a:pt x="3105440" y="520363"/>
                    <a:pt x="3104045" y="537104"/>
                    <a:pt x="3104045" y="548265"/>
                  </a:cubicBezTo>
                  <a:cubicBezTo>
                    <a:pt x="3109626" y="542684"/>
                    <a:pt x="3112416" y="537104"/>
                    <a:pt x="3115206" y="530129"/>
                  </a:cubicBezTo>
                  <a:cubicBezTo>
                    <a:pt x="3115206" y="517573"/>
                    <a:pt x="3112416" y="505017"/>
                    <a:pt x="3109626" y="496647"/>
                  </a:cubicBezTo>
                  <a:close/>
                  <a:moveTo>
                    <a:pt x="2815265" y="267854"/>
                  </a:moveTo>
                  <a:cubicBezTo>
                    <a:pt x="2816660" y="267854"/>
                    <a:pt x="2818055" y="267854"/>
                    <a:pt x="2818055" y="269250"/>
                  </a:cubicBezTo>
                  <a:cubicBezTo>
                    <a:pt x="2820845" y="272040"/>
                    <a:pt x="2820845" y="276225"/>
                    <a:pt x="2819450" y="287386"/>
                  </a:cubicBezTo>
                  <a:cubicBezTo>
                    <a:pt x="2818055" y="306917"/>
                    <a:pt x="2816660" y="343189"/>
                    <a:pt x="2829215" y="390621"/>
                  </a:cubicBezTo>
                  <a:cubicBezTo>
                    <a:pt x="2838981" y="432473"/>
                    <a:pt x="2852932" y="463165"/>
                    <a:pt x="2868277" y="484091"/>
                  </a:cubicBezTo>
                  <a:cubicBezTo>
                    <a:pt x="2887808" y="509202"/>
                    <a:pt x="2911525" y="520363"/>
                    <a:pt x="2943611" y="517573"/>
                  </a:cubicBezTo>
                  <a:cubicBezTo>
                    <a:pt x="2964538" y="516178"/>
                    <a:pt x="2996624" y="505017"/>
                    <a:pt x="3039872" y="465955"/>
                  </a:cubicBezTo>
                  <a:cubicBezTo>
                    <a:pt x="3066378" y="442239"/>
                    <a:pt x="3083119" y="418523"/>
                    <a:pt x="3083119" y="417127"/>
                  </a:cubicBezTo>
                  <a:cubicBezTo>
                    <a:pt x="3087304" y="411547"/>
                    <a:pt x="3090094" y="407362"/>
                    <a:pt x="3094280" y="410152"/>
                  </a:cubicBezTo>
                  <a:cubicBezTo>
                    <a:pt x="3097070" y="411547"/>
                    <a:pt x="3095675" y="417127"/>
                    <a:pt x="3092884" y="422708"/>
                  </a:cubicBezTo>
                  <a:cubicBezTo>
                    <a:pt x="3091490" y="428288"/>
                    <a:pt x="3088699" y="433868"/>
                    <a:pt x="3084514" y="440844"/>
                  </a:cubicBezTo>
                  <a:cubicBezTo>
                    <a:pt x="3077539" y="456190"/>
                    <a:pt x="3069168" y="477116"/>
                    <a:pt x="3067773" y="482696"/>
                  </a:cubicBezTo>
                  <a:cubicBezTo>
                    <a:pt x="3067773" y="486881"/>
                    <a:pt x="3070563" y="492462"/>
                    <a:pt x="3074749" y="499437"/>
                  </a:cubicBezTo>
                  <a:cubicBezTo>
                    <a:pt x="3077539" y="503622"/>
                    <a:pt x="3080329" y="509202"/>
                    <a:pt x="3083119" y="516178"/>
                  </a:cubicBezTo>
                  <a:cubicBezTo>
                    <a:pt x="3092884" y="496647"/>
                    <a:pt x="3098465" y="485486"/>
                    <a:pt x="3104045" y="484091"/>
                  </a:cubicBezTo>
                  <a:cubicBezTo>
                    <a:pt x="3106835" y="470140"/>
                    <a:pt x="3109626" y="457585"/>
                    <a:pt x="3112416" y="443634"/>
                  </a:cubicBezTo>
                  <a:cubicBezTo>
                    <a:pt x="3109626" y="429683"/>
                    <a:pt x="3105440" y="415732"/>
                    <a:pt x="3101255" y="401782"/>
                  </a:cubicBezTo>
                  <a:cubicBezTo>
                    <a:pt x="3095675" y="385041"/>
                    <a:pt x="3091490" y="369695"/>
                    <a:pt x="3088699" y="355744"/>
                  </a:cubicBezTo>
                  <a:cubicBezTo>
                    <a:pt x="3084514" y="334818"/>
                    <a:pt x="3081724" y="320867"/>
                    <a:pt x="3080329" y="309707"/>
                  </a:cubicBezTo>
                  <a:cubicBezTo>
                    <a:pt x="3077539" y="288781"/>
                    <a:pt x="3076144" y="281805"/>
                    <a:pt x="3067773" y="270645"/>
                  </a:cubicBezTo>
                  <a:cubicBezTo>
                    <a:pt x="3066378" y="267854"/>
                    <a:pt x="3063588" y="263669"/>
                    <a:pt x="3066378" y="260879"/>
                  </a:cubicBezTo>
                  <a:cubicBezTo>
                    <a:pt x="3069168" y="258089"/>
                    <a:pt x="3074749" y="260879"/>
                    <a:pt x="3085909" y="267854"/>
                  </a:cubicBezTo>
                  <a:cubicBezTo>
                    <a:pt x="3095675" y="274830"/>
                    <a:pt x="3113811" y="285990"/>
                    <a:pt x="3120786" y="284595"/>
                  </a:cubicBezTo>
                  <a:cubicBezTo>
                    <a:pt x="3123576" y="284595"/>
                    <a:pt x="3126366" y="281805"/>
                    <a:pt x="3127761" y="279015"/>
                  </a:cubicBezTo>
                  <a:cubicBezTo>
                    <a:pt x="3123576" y="277620"/>
                    <a:pt x="3120786" y="276225"/>
                    <a:pt x="3117996" y="274830"/>
                  </a:cubicBezTo>
                  <a:cubicBezTo>
                    <a:pt x="3113811" y="272040"/>
                    <a:pt x="3111020" y="269250"/>
                    <a:pt x="3111020" y="266459"/>
                  </a:cubicBezTo>
                  <a:cubicBezTo>
                    <a:pt x="3111020" y="265064"/>
                    <a:pt x="3112416" y="263669"/>
                    <a:pt x="3115206" y="262274"/>
                  </a:cubicBezTo>
                  <a:cubicBezTo>
                    <a:pt x="3116601" y="262274"/>
                    <a:pt x="3119391" y="262274"/>
                    <a:pt x="3122181" y="262274"/>
                  </a:cubicBezTo>
                  <a:cubicBezTo>
                    <a:pt x="3116601" y="255299"/>
                    <a:pt x="3105440" y="248323"/>
                    <a:pt x="3087304" y="242743"/>
                  </a:cubicBezTo>
                  <a:cubicBezTo>
                    <a:pt x="3035686" y="227397"/>
                    <a:pt x="2876648" y="209261"/>
                    <a:pt x="2837586" y="226002"/>
                  </a:cubicBezTo>
                  <a:cubicBezTo>
                    <a:pt x="2818055" y="234373"/>
                    <a:pt x="2801314" y="245533"/>
                    <a:pt x="2790153" y="259484"/>
                  </a:cubicBezTo>
                  <a:cubicBezTo>
                    <a:pt x="2778993" y="273435"/>
                    <a:pt x="2773412" y="287386"/>
                    <a:pt x="2774807" y="301336"/>
                  </a:cubicBezTo>
                  <a:cubicBezTo>
                    <a:pt x="2774807" y="306917"/>
                    <a:pt x="2778993" y="319472"/>
                    <a:pt x="2784573" y="336213"/>
                  </a:cubicBezTo>
                  <a:cubicBezTo>
                    <a:pt x="2791548" y="318077"/>
                    <a:pt x="2795734" y="302731"/>
                    <a:pt x="2798524" y="291571"/>
                  </a:cubicBezTo>
                  <a:cubicBezTo>
                    <a:pt x="2808289" y="274830"/>
                    <a:pt x="2809684" y="267854"/>
                    <a:pt x="2815265" y="267854"/>
                  </a:cubicBezTo>
                  <a:close/>
                  <a:moveTo>
                    <a:pt x="3112416" y="485486"/>
                  </a:moveTo>
                  <a:cubicBezTo>
                    <a:pt x="3115206" y="486881"/>
                    <a:pt x="3116601" y="491066"/>
                    <a:pt x="3116601" y="493857"/>
                  </a:cubicBezTo>
                  <a:cubicBezTo>
                    <a:pt x="3117996" y="499437"/>
                    <a:pt x="3119391" y="505017"/>
                    <a:pt x="3120786" y="513388"/>
                  </a:cubicBezTo>
                  <a:cubicBezTo>
                    <a:pt x="3122181" y="506412"/>
                    <a:pt x="3122181" y="498042"/>
                    <a:pt x="3120786" y="489671"/>
                  </a:cubicBezTo>
                  <a:cubicBezTo>
                    <a:pt x="3120786" y="479906"/>
                    <a:pt x="3117996" y="468745"/>
                    <a:pt x="3116601" y="458980"/>
                  </a:cubicBezTo>
                  <a:cubicBezTo>
                    <a:pt x="3115206" y="468745"/>
                    <a:pt x="3113811" y="477116"/>
                    <a:pt x="3112416" y="485486"/>
                  </a:cubicBezTo>
                  <a:close/>
                  <a:moveTo>
                    <a:pt x="3077539" y="269250"/>
                  </a:moveTo>
                  <a:cubicBezTo>
                    <a:pt x="3084514" y="280410"/>
                    <a:pt x="3085909" y="288781"/>
                    <a:pt x="3088699" y="308312"/>
                  </a:cubicBezTo>
                  <a:cubicBezTo>
                    <a:pt x="3090094" y="319472"/>
                    <a:pt x="3092884" y="333423"/>
                    <a:pt x="3097070" y="354349"/>
                  </a:cubicBezTo>
                  <a:cubicBezTo>
                    <a:pt x="3099860" y="368300"/>
                    <a:pt x="3104045" y="383646"/>
                    <a:pt x="3109626" y="400387"/>
                  </a:cubicBezTo>
                  <a:cubicBezTo>
                    <a:pt x="3112416" y="410152"/>
                    <a:pt x="3115206" y="419918"/>
                    <a:pt x="3117996" y="429683"/>
                  </a:cubicBezTo>
                  <a:cubicBezTo>
                    <a:pt x="3123576" y="403177"/>
                    <a:pt x="3130552" y="378065"/>
                    <a:pt x="3136132" y="354349"/>
                  </a:cubicBezTo>
                  <a:cubicBezTo>
                    <a:pt x="3141712" y="332028"/>
                    <a:pt x="3147293" y="312497"/>
                    <a:pt x="3150083" y="299941"/>
                  </a:cubicBezTo>
                  <a:cubicBezTo>
                    <a:pt x="3151478" y="295756"/>
                    <a:pt x="3151478" y="291571"/>
                    <a:pt x="3152873" y="285990"/>
                  </a:cubicBezTo>
                  <a:cubicBezTo>
                    <a:pt x="3147293" y="284595"/>
                    <a:pt x="3143107" y="283200"/>
                    <a:pt x="3138922" y="281805"/>
                  </a:cubicBezTo>
                  <a:cubicBezTo>
                    <a:pt x="3136132" y="287386"/>
                    <a:pt x="3131947" y="290176"/>
                    <a:pt x="3126366" y="291571"/>
                  </a:cubicBezTo>
                  <a:cubicBezTo>
                    <a:pt x="3116601" y="292966"/>
                    <a:pt x="3099860" y="283200"/>
                    <a:pt x="3085909" y="274830"/>
                  </a:cubicBezTo>
                  <a:cubicBezTo>
                    <a:pt x="3083119" y="272040"/>
                    <a:pt x="3080329" y="270645"/>
                    <a:pt x="3077539" y="269250"/>
                  </a:cubicBezTo>
                  <a:close/>
                  <a:moveTo>
                    <a:pt x="2460916" y="396201"/>
                  </a:moveTo>
                  <a:cubicBezTo>
                    <a:pt x="2460916" y="396201"/>
                    <a:pt x="2460916" y="396201"/>
                    <a:pt x="2460916" y="396201"/>
                  </a:cubicBezTo>
                  <a:cubicBezTo>
                    <a:pt x="2460916" y="396201"/>
                    <a:pt x="2460916" y="396201"/>
                    <a:pt x="2460916" y="396201"/>
                  </a:cubicBezTo>
                  <a:close/>
                  <a:moveTo>
                    <a:pt x="3172404" y="281805"/>
                  </a:moveTo>
                  <a:cubicBezTo>
                    <a:pt x="3183564" y="283200"/>
                    <a:pt x="3191935" y="281805"/>
                    <a:pt x="3196120" y="279015"/>
                  </a:cubicBezTo>
                  <a:cubicBezTo>
                    <a:pt x="3197515" y="277620"/>
                    <a:pt x="3198910" y="276225"/>
                    <a:pt x="3197515" y="273435"/>
                  </a:cubicBezTo>
                  <a:cubicBezTo>
                    <a:pt x="3196120" y="267854"/>
                    <a:pt x="3183564" y="256694"/>
                    <a:pt x="3159848" y="242743"/>
                  </a:cubicBezTo>
                  <a:cubicBezTo>
                    <a:pt x="3159848" y="252509"/>
                    <a:pt x="3159848" y="262274"/>
                    <a:pt x="3159848" y="270645"/>
                  </a:cubicBezTo>
                  <a:cubicBezTo>
                    <a:pt x="3165429" y="273435"/>
                    <a:pt x="3169614" y="274830"/>
                    <a:pt x="3171009" y="279015"/>
                  </a:cubicBezTo>
                  <a:cubicBezTo>
                    <a:pt x="3172404" y="279015"/>
                    <a:pt x="3172404" y="280410"/>
                    <a:pt x="3172404" y="281805"/>
                  </a:cubicBezTo>
                  <a:close/>
                  <a:moveTo>
                    <a:pt x="3159848" y="280410"/>
                  </a:moveTo>
                  <a:cubicBezTo>
                    <a:pt x="3161243" y="280410"/>
                    <a:pt x="3164033" y="280410"/>
                    <a:pt x="3165429" y="281805"/>
                  </a:cubicBezTo>
                  <a:cubicBezTo>
                    <a:pt x="3164033" y="280410"/>
                    <a:pt x="3162638" y="280410"/>
                    <a:pt x="3159848" y="279015"/>
                  </a:cubicBezTo>
                  <a:cubicBezTo>
                    <a:pt x="3159848" y="277620"/>
                    <a:pt x="3159848" y="279015"/>
                    <a:pt x="3159848" y="280410"/>
                  </a:cubicBezTo>
                  <a:close/>
                  <a:moveTo>
                    <a:pt x="3138922" y="274830"/>
                  </a:moveTo>
                  <a:cubicBezTo>
                    <a:pt x="3143107" y="276225"/>
                    <a:pt x="3148687" y="277620"/>
                    <a:pt x="3152873" y="279015"/>
                  </a:cubicBezTo>
                  <a:cubicBezTo>
                    <a:pt x="3152873" y="277620"/>
                    <a:pt x="3152873" y="276225"/>
                    <a:pt x="3152873" y="274830"/>
                  </a:cubicBezTo>
                  <a:cubicBezTo>
                    <a:pt x="3150083" y="273435"/>
                    <a:pt x="3147293" y="273435"/>
                    <a:pt x="3144502" y="272040"/>
                  </a:cubicBezTo>
                  <a:cubicBezTo>
                    <a:pt x="3143107" y="272040"/>
                    <a:pt x="3140317" y="270645"/>
                    <a:pt x="3138922" y="270645"/>
                  </a:cubicBezTo>
                  <a:cubicBezTo>
                    <a:pt x="3138922" y="272040"/>
                    <a:pt x="3138922" y="273435"/>
                    <a:pt x="3138922" y="274830"/>
                  </a:cubicBezTo>
                  <a:close/>
                  <a:moveTo>
                    <a:pt x="2721795" y="272040"/>
                  </a:moveTo>
                  <a:cubicBezTo>
                    <a:pt x="2721795" y="272040"/>
                    <a:pt x="2723190" y="272040"/>
                    <a:pt x="2721795" y="272040"/>
                  </a:cubicBezTo>
                  <a:cubicBezTo>
                    <a:pt x="2756671" y="273435"/>
                    <a:pt x="2774807" y="265064"/>
                    <a:pt x="2780388" y="242743"/>
                  </a:cubicBezTo>
                  <a:cubicBezTo>
                    <a:pt x="2781783" y="237163"/>
                    <a:pt x="2781783" y="230187"/>
                    <a:pt x="2781783" y="221817"/>
                  </a:cubicBezTo>
                  <a:cubicBezTo>
                    <a:pt x="2760857" y="234373"/>
                    <a:pt x="2744116" y="245533"/>
                    <a:pt x="2734350" y="255299"/>
                  </a:cubicBezTo>
                  <a:cubicBezTo>
                    <a:pt x="2725980" y="265064"/>
                    <a:pt x="2723190" y="270645"/>
                    <a:pt x="2721795" y="272040"/>
                  </a:cubicBezTo>
                  <a:close/>
                  <a:moveTo>
                    <a:pt x="3124971" y="267854"/>
                  </a:moveTo>
                  <a:cubicBezTo>
                    <a:pt x="3126366" y="269250"/>
                    <a:pt x="3129156" y="269250"/>
                    <a:pt x="3130552" y="270645"/>
                  </a:cubicBezTo>
                  <a:cubicBezTo>
                    <a:pt x="3130552" y="269250"/>
                    <a:pt x="3130552" y="269250"/>
                    <a:pt x="3130552" y="267854"/>
                  </a:cubicBezTo>
                  <a:cubicBezTo>
                    <a:pt x="3129156" y="269250"/>
                    <a:pt x="3126366" y="269250"/>
                    <a:pt x="3124971" y="267854"/>
                  </a:cubicBezTo>
                  <a:close/>
                  <a:moveTo>
                    <a:pt x="2933846" y="171594"/>
                  </a:moveTo>
                  <a:cubicBezTo>
                    <a:pt x="2945007" y="171594"/>
                    <a:pt x="2956167" y="172989"/>
                    <a:pt x="2967328" y="174384"/>
                  </a:cubicBezTo>
                  <a:cubicBezTo>
                    <a:pt x="3025921" y="184150"/>
                    <a:pt x="3085909" y="200891"/>
                    <a:pt x="3133342" y="221817"/>
                  </a:cubicBezTo>
                  <a:cubicBezTo>
                    <a:pt x="3140317" y="224607"/>
                    <a:pt x="3145897" y="227397"/>
                    <a:pt x="3152873" y="230187"/>
                  </a:cubicBezTo>
                  <a:cubicBezTo>
                    <a:pt x="3150083" y="178570"/>
                    <a:pt x="3136132" y="119976"/>
                    <a:pt x="3112416" y="86495"/>
                  </a:cubicBezTo>
                  <a:cubicBezTo>
                    <a:pt x="3098465" y="65569"/>
                    <a:pt x="3077539" y="51618"/>
                    <a:pt x="3049637" y="41852"/>
                  </a:cubicBezTo>
                  <a:cubicBezTo>
                    <a:pt x="3037081" y="37667"/>
                    <a:pt x="3024526" y="34877"/>
                    <a:pt x="3017550" y="34877"/>
                  </a:cubicBezTo>
                  <a:cubicBezTo>
                    <a:pt x="3021736" y="53013"/>
                    <a:pt x="3024526" y="75334"/>
                    <a:pt x="3024526" y="92075"/>
                  </a:cubicBezTo>
                  <a:cubicBezTo>
                    <a:pt x="3024526" y="107421"/>
                    <a:pt x="3024526" y="122767"/>
                    <a:pt x="3024526" y="135322"/>
                  </a:cubicBezTo>
                  <a:cubicBezTo>
                    <a:pt x="3023131" y="156248"/>
                    <a:pt x="3020341" y="157643"/>
                    <a:pt x="3018946" y="159039"/>
                  </a:cubicBezTo>
                  <a:cubicBezTo>
                    <a:pt x="3017550" y="160434"/>
                    <a:pt x="3014760" y="160434"/>
                    <a:pt x="3011970" y="159039"/>
                  </a:cubicBezTo>
                  <a:cubicBezTo>
                    <a:pt x="3010575" y="157643"/>
                    <a:pt x="3007785" y="153458"/>
                    <a:pt x="3004995" y="135322"/>
                  </a:cubicBezTo>
                  <a:cubicBezTo>
                    <a:pt x="3003600" y="124162"/>
                    <a:pt x="3002205" y="110211"/>
                    <a:pt x="3000810" y="96260"/>
                  </a:cubicBezTo>
                  <a:cubicBezTo>
                    <a:pt x="2999414" y="76729"/>
                    <a:pt x="2998020" y="39062"/>
                    <a:pt x="3002205" y="30692"/>
                  </a:cubicBezTo>
                  <a:cubicBezTo>
                    <a:pt x="3003600" y="27902"/>
                    <a:pt x="3004995" y="26506"/>
                    <a:pt x="3006390" y="26506"/>
                  </a:cubicBezTo>
                  <a:cubicBezTo>
                    <a:pt x="3006390" y="26506"/>
                    <a:pt x="3006390" y="26506"/>
                    <a:pt x="3006390" y="26506"/>
                  </a:cubicBezTo>
                  <a:cubicBezTo>
                    <a:pt x="3004995" y="23716"/>
                    <a:pt x="3003600" y="20926"/>
                    <a:pt x="3002205" y="18136"/>
                  </a:cubicBezTo>
                  <a:cubicBezTo>
                    <a:pt x="2982674" y="-2790"/>
                    <a:pt x="2953377" y="1395"/>
                    <a:pt x="2907340" y="16741"/>
                  </a:cubicBezTo>
                  <a:cubicBezTo>
                    <a:pt x="2903154" y="18136"/>
                    <a:pt x="2897574" y="20926"/>
                    <a:pt x="2893389" y="25111"/>
                  </a:cubicBezTo>
                  <a:cubicBezTo>
                    <a:pt x="2893389" y="25111"/>
                    <a:pt x="2893389" y="25111"/>
                    <a:pt x="2893389" y="25111"/>
                  </a:cubicBezTo>
                  <a:cubicBezTo>
                    <a:pt x="2893389" y="30692"/>
                    <a:pt x="2890599" y="61383"/>
                    <a:pt x="2886413" y="93470"/>
                  </a:cubicBezTo>
                  <a:cubicBezTo>
                    <a:pt x="2883623" y="111606"/>
                    <a:pt x="2882228" y="125557"/>
                    <a:pt x="2879438" y="135322"/>
                  </a:cubicBezTo>
                  <a:cubicBezTo>
                    <a:pt x="2875253" y="153458"/>
                    <a:pt x="2872463" y="157643"/>
                    <a:pt x="2868277" y="157643"/>
                  </a:cubicBezTo>
                  <a:cubicBezTo>
                    <a:pt x="2866882" y="157643"/>
                    <a:pt x="2864092" y="157643"/>
                    <a:pt x="2861302" y="153458"/>
                  </a:cubicBezTo>
                  <a:cubicBezTo>
                    <a:pt x="2857117" y="145088"/>
                    <a:pt x="2854327" y="128347"/>
                    <a:pt x="2855722" y="107421"/>
                  </a:cubicBezTo>
                  <a:cubicBezTo>
                    <a:pt x="2857117" y="85100"/>
                    <a:pt x="2861302" y="64173"/>
                    <a:pt x="2868277" y="47433"/>
                  </a:cubicBezTo>
                  <a:cubicBezTo>
                    <a:pt x="2871068" y="41852"/>
                    <a:pt x="2873858" y="36272"/>
                    <a:pt x="2876648" y="30692"/>
                  </a:cubicBezTo>
                  <a:cubicBezTo>
                    <a:pt x="2875253" y="32087"/>
                    <a:pt x="2872463" y="34877"/>
                    <a:pt x="2869672" y="37667"/>
                  </a:cubicBezTo>
                  <a:cubicBezTo>
                    <a:pt x="2859907" y="46037"/>
                    <a:pt x="2847351" y="59988"/>
                    <a:pt x="2825030" y="82309"/>
                  </a:cubicBezTo>
                  <a:cubicBezTo>
                    <a:pt x="2788758" y="119976"/>
                    <a:pt x="2788758" y="170199"/>
                    <a:pt x="2788758" y="207866"/>
                  </a:cubicBezTo>
                  <a:cubicBezTo>
                    <a:pt x="2788758" y="207866"/>
                    <a:pt x="2788758" y="207866"/>
                    <a:pt x="2788758" y="209261"/>
                  </a:cubicBezTo>
                  <a:cubicBezTo>
                    <a:pt x="2795734" y="205076"/>
                    <a:pt x="2802709" y="202286"/>
                    <a:pt x="2809684" y="199496"/>
                  </a:cubicBezTo>
                  <a:cubicBezTo>
                    <a:pt x="2841771" y="186940"/>
                    <a:pt x="2886413" y="171594"/>
                    <a:pt x="2933846" y="171594"/>
                  </a:cubicBezTo>
                  <a:close/>
                  <a:moveTo>
                    <a:pt x="2869672" y="152063"/>
                  </a:moveTo>
                  <a:cubicBezTo>
                    <a:pt x="2869672" y="152063"/>
                    <a:pt x="2869672" y="152063"/>
                    <a:pt x="2869672" y="152063"/>
                  </a:cubicBezTo>
                  <a:cubicBezTo>
                    <a:pt x="2869672" y="152063"/>
                    <a:pt x="2869672" y="152063"/>
                    <a:pt x="2869672" y="152063"/>
                  </a:cubicBezTo>
                  <a:close/>
                  <a:moveTo>
                    <a:pt x="2886413" y="33482"/>
                  </a:moveTo>
                  <a:cubicBezTo>
                    <a:pt x="2882228" y="37667"/>
                    <a:pt x="2879438" y="44642"/>
                    <a:pt x="2876648" y="51618"/>
                  </a:cubicBezTo>
                  <a:cubicBezTo>
                    <a:pt x="2861302" y="86495"/>
                    <a:pt x="2862697" y="135322"/>
                    <a:pt x="2869672" y="150668"/>
                  </a:cubicBezTo>
                  <a:cubicBezTo>
                    <a:pt x="2871068" y="146483"/>
                    <a:pt x="2876648" y="133927"/>
                    <a:pt x="2880833" y="90680"/>
                  </a:cubicBezTo>
                  <a:cubicBezTo>
                    <a:pt x="2883623" y="68359"/>
                    <a:pt x="2885018" y="46037"/>
                    <a:pt x="2886413" y="33482"/>
                  </a:cubicBezTo>
                  <a:close/>
                  <a:moveTo>
                    <a:pt x="3007785" y="34877"/>
                  </a:moveTo>
                  <a:cubicBezTo>
                    <a:pt x="3006390" y="40457"/>
                    <a:pt x="3004995" y="64173"/>
                    <a:pt x="3007785" y="94865"/>
                  </a:cubicBezTo>
                  <a:cubicBezTo>
                    <a:pt x="3009180" y="110211"/>
                    <a:pt x="3010575" y="124162"/>
                    <a:pt x="3011970" y="133927"/>
                  </a:cubicBezTo>
                  <a:cubicBezTo>
                    <a:pt x="3013365" y="142298"/>
                    <a:pt x="3014760" y="146483"/>
                    <a:pt x="3014760" y="149273"/>
                  </a:cubicBezTo>
                  <a:cubicBezTo>
                    <a:pt x="3016155" y="139508"/>
                    <a:pt x="3017550" y="117186"/>
                    <a:pt x="3017550" y="90680"/>
                  </a:cubicBezTo>
                  <a:cubicBezTo>
                    <a:pt x="3016155" y="66964"/>
                    <a:pt x="3013365" y="47433"/>
                    <a:pt x="3010575" y="34877"/>
                  </a:cubicBezTo>
                  <a:cubicBezTo>
                    <a:pt x="3009180" y="34877"/>
                    <a:pt x="3007785" y="34877"/>
                    <a:pt x="3007785" y="34877"/>
                  </a:cubicBezTo>
                  <a:close/>
                </a:path>
              </a:pathLst>
            </a:custGeom>
            <a:solidFill>
              <a:srgbClr val="34302F"/>
            </a:solidFill>
            <a:ln w="13943" cap="flat">
              <a:no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3CD9D649-7B28-459F-D386-CFE37F1DA5FA}"/>
              </a:ext>
            </a:extLst>
          </p:cNvPr>
          <p:cNvSpPr/>
          <p:nvPr userDrawn="1"/>
        </p:nvSpPr>
        <p:spPr>
          <a:xfrm rot="16200000">
            <a:off x="3654551" y="373122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C3DE2872-9A46-1DBB-D981-14C539B22830}"/>
              </a:ext>
            </a:extLst>
          </p:cNvPr>
          <p:cNvSpPr/>
          <p:nvPr userDrawn="1"/>
        </p:nvSpPr>
        <p:spPr>
          <a:xfrm rot="16200000">
            <a:off x="-7150469" y="3564124"/>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7256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55" name="Freeform 54">
            <a:extLst>
              <a:ext uri="{FF2B5EF4-FFF2-40B4-BE49-F238E27FC236}">
                <a16:creationId xmlns:a16="http://schemas.microsoft.com/office/drawing/2014/main" id="{2CF30C3F-3ACE-2394-1E00-E54105EC70FF}"/>
              </a:ext>
            </a:extLst>
          </p:cNvPr>
          <p:cNvSpPr/>
          <p:nvPr userDrawn="1"/>
        </p:nvSpPr>
        <p:spPr>
          <a:xfrm>
            <a:off x="0" y="5464006"/>
            <a:ext cx="7553262" cy="3704517"/>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CD0E4"/>
          </a:solidFill>
          <a:ln w="30808" cap="flat">
            <a:noFill/>
            <a:prstDash val="solid"/>
            <a:miter/>
          </a:ln>
        </p:spPr>
        <p:txBody>
          <a:bodyPr rtlCol="0" anchor="ctr"/>
          <a:lstStyle/>
          <a:p>
            <a:endParaRPr lang="en-US"/>
          </a:p>
        </p:txBody>
      </p:sp>
      <p:sp>
        <p:nvSpPr>
          <p:cNvPr id="384" name="Picture Placeholder 383">
            <a:extLst>
              <a:ext uri="{FF2B5EF4-FFF2-40B4-BE49-F238E27FC236}">
                <a16:creationId xmlns:a16="http://schemas.microsoft.com/office/drawing/2014/main" id="{F4815EE5-7DEE-C22F-A394-FDC51CDB9B59}"/>
              </a:ext>
            </a:extLst>
          </p:cNvPr>
          <p:cNvSpPr>
            <a:spLocks noGrp="1"/>
          </p:cNvSpPr>
          <p:nvPr>
            <p:ph type="pic" sz="quarter" idx="43"/>
          </p:nvPr>
        </p:nvSpPr>
        <p:spPr>
          <a:xfrm>
            <a:off x="0" y="2622550"/>
            <a:ext cx="7553325" cy="2992438"/>
          </a:xfrm>
          <a:custGeom>
            <a:avLst/>
            <a:gdLst>
              <a:gd name="connsiteX0" fmla="*/ 0 w 7553325"/>
              <a:gd name="connsiteY0" fmla="*/ 0 h 2992438"/>
              <a:gd name="connsiteX1" fmla="*/ 7553325 w 7553325"/>
              <a:gd name="connsiteY1" fmla="*/ 0 h 2992438"/>
              <a:gd name="connsiteX2" fmla="*/ 7553325 w 7553325"/>
              <a:gd name="connsiteY2" fmla="*/ 1683982 h 2992438"/>
              <a:gd name="connsiteX3" fmla="*/ 2802421 w 7553325"/>
              <a:gd name="connsiteY3" fmla="*/ 1683982 h 2992438"/>
              <a:gd name="connsiteX4" fmla="*/ 2802421 w 7553325"/>
              <a:gd name="connsiteY4" fmla="*/ 2348056 h 2992438"/>
              <a:gd name="connsiteX5" fmla="*/ 2692570 w 7553325"/>
              <a:gd name="connsiteY5" fmla="*/ 2348056 h 2992438"/>
              <a:gd name="connsiteX6" fmla="*/ 2692570 w 7553325"/>
              <a:gd name="connsiteY6" fmla="*/ 2992438 h 2992438"/>
              <a:gd name="connsiteX7" fmla="*/ 0 w 7553325"/>
              <a:gd name="connsiteY7" fmla="*/ 2992438 h 29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325" h="2992438">
                <a:moveTo>
                  <a:pt x="0" y="0"/>
                </a:moveTo>
                <a:lnTo>
                  <a:pt x="7553325" y="0"/>
                </a:lnTo>
                <a:lnTo>
                  <a:pt x="7553325" y="1683982"/>
                </a:lnTo>
                <a:lnTo>
                  <a:pt x="2802421" y="1683982"/>
                </a:lnTo>
                <a:lnTo>
                  <a:pt x="2802421" y="2348056"/>
                </a:lnTo>
                <a:lnTo>
                  <a:pt x="2692570" y="2348056"/>
                </a:lnTo>
                <a:lnTo>
                  <a:pt x="2692570" y="2992438"/>
                </a:lnTo>
                <a:lnTo>
                  <a:pt x="0" y="2992438"/>
                </a:lnTo>
                <a:close/>
              </a:path>
            </a:pathLst>
          </a:custGeom>
          <a:solidFill>
            <a:schemeClr val="bg1">
              <a:lumMod val="85000"/>
            </a:schemeClr>
          </a:solidFill>
        </p:spPr>
        <p:txBody>
          <a:bodyPr wrap="square">
            <a:noAutofit/>
          </a:bodyPr>
          <a:lstStyle>
            <a:lvl1pPr>
              <a:defRPr sz="800">
                <a:solidFill>
                  <a:schemeClr val="bg1">
                    <a:lumMod val="85000"/>
                  </a:schemeClr>
                </a:solidFill>
                <a:latin typeface="Calibri" panose="020F0502020204030204" pitchFamily="34" charset="0"/>
                <a:cs typeface="Calibri" panose="020F0502020204030204" pitchFamily="34" charset="0"/>
              </a:defRPr>
            </a:lvl1pPr>
          </a:lstStyle>
          <a:p>
            <a:endParaRPr lang="en-US" dirty="0"/>
          </a:p>
        </p:txBody>
      </p:sp>
      <p:sp>
        <p:nvSpPr>
          <p:cNvPr id="385" name="Freeform 384">
            <a:extLst>
              <a:ext uri="{FF2B5EF4-FFF2-40B4-BE49-F238E27FC236}">
                <a16:creationId xmlns:a16="http://schemas.microsoft.com/office/drawing/2014/main" id="{18CEEC92-2844-2538-2FCA-F92A6660C374}"/>
              </a:ext>
            </a:extLst>
          </p:cNvPr>
          <p:cNvSpPr/>
          <p:nvPr userDrawn="1"/>
        </p:nvSpPr>
        <p:spPr>
          <a:xfrm>
            <a:off x="2802422" y="4306532"/>
            <a:ext cx="4780521" cy="3136126"/>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7241643A-7E16-B40B-8616-2F826BA6AD80}"/>
              </a:ext>
            </a:extLst>
          </p:cNvPr>
          <p:cNvSpPr/>
          <p:nvPr userDrawn="1"/>
        </p:nvSpPr>
        <p:spPr>
          <a:xfrm rot="16200000">
            <a:off x="2034696" y="5628483"/>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F8D5B"/>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6" name="Graphic 383">
            <a:extLst>
              <a:ext uri="{FF2B5EF4-FFF2-40B4-BE49-F238E27FC236}">
                <a16:creationId xmlns:a16="http://schemas.microsoft.com/office/drawing/2014/main" id="{BEB9771A-8AC6-0C42-E58B-BE69E8E421A2}"/>
              </a:ext>
            </a:extLst>
          </p:cNvPr>
          <p:cNvSpPr/>
          <p:nvPr/>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E2E2E41-18F9-F3BF-9A99-6C70C9BF183F}"/>
              </a:ext>
            </a:extLst>
          </p:cNvPr>
          <p:cNvSpPr/>
          <p:nvPr userDrawn="1"/>
        </p:nvSpPr>
        <p:spPr>
          <a:xfrm>
            <a:off x="3299813" y="4992906"/>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sp>
        <p:nvSpPr>
          <p:cNvPr id="63" name="Rectangle 62">
            <a:extLst>
              <a:ext uri="{FF2B5EF4-FFF2-40B4-BE49-F238E27FC236}">
                <a16:creationId xmlns:a16="http://schemas.microsoft.com/office/drawing/2014/main" id="{DB3C0606-8884-A312-004E-7DA3DE69D72A}"/>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Text Placeholder 32">
            <a:extLst>
              <a:ext uri="{FF2B5EF4-FFF2-40B4-BE49-F238E27FC236}">
                <a16:creationId xmlns:a16="http://schemas.microsoft.com/office/drawing/2014/main" id="{D5C31FE4-80EA-2EC0-AFA5-A1FE75F670E5}"/>
              </a:ext>
            </a:extLst>
          </p:cNvPr>
          <p:cNvSpPr>
            <a:spLocks noGrp="1"/>
          </p:cNvSpPr>
          <p:nvPr>
            <p:ph type="body" sz="quarter" idx="11" hasCustomPrompt="1"/>
          </p:nvPr>
        </p:nvSpPr>
        <p:spPr>
          <a:xfrm>
            <a:off x="3355067" y="5615080"/>
            <a:ext cx="2951698" cy="1038225"/>
          </a:xfrm>
          <a:prstGeom prst="rect">
            <a:avLst/>
          </a:prstGeom>
        </p:spPr>
        <p:txBody>
          <a:bodyPr>
            <a:noAutofit/>
          </a:bodyPr>
          <a:lstStyle>
            <a:lvl1pPr marL="0" indent="0" algn="l">
              <a:lnSpc>
                <a:spcPct val="100000"/>
              </a:lnSpc>
              <a:spcBef>
                <a:spcPts val="0"/>
              </a:spcBef>
              <a:buNone/>
              <a:defRPr sz="28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1088" name="Text Placeholder 32">
            <a:extLst>
              <a:ext uri="{FF2B5EF4-FFF2-40B4-BE49-F238E27FC236}">
                <a16:creationId xmlns:a16="http://schemas.microsoft.com/office/drawing/2014/main" id="{B407BCE4-B051-815D-3833-C6FFB4268A57}"/>
              </a:ext>
            </a:extLst>
          </p:cNvPr>
          <p:cNvSpPr>
            <a:spLocks noGrp="1"/>
          </p:cNvSpPr>
          <p:nvPr>
            <p:ph type="body" sz="quarter" idx="16" hasCustomPrompt="1"/>
          </p:nvPr>
        </p:nvSpPr>
        <p:spPr>
          <a:xfrm>
            <a:off x="3378331" y="5039291"/>
            <a:ext cx="2980605" cy="751695"/>
          </a:xfrm>
          <a:prstGeom prst="rect">
            <a:avLst/>
          </a:prstGeom>
        </p:spPr>
        <p:txBody>
          <a:bodyPr anchor="t">
            <a:noAutofit/>
          </a:bodyPr>
          <a:lstStyle>
            <a:lvl1pPr marL="0" indent="0" algn="l">
              <a:lnSpc>
                <a:spcPct val="100000"/>
              </a:lnSpc>
              <a:spcBef>
                <a:spcPts val="0"/>
              </a:spcBef>
              <a:buNone/>
              <a:defRPr sz="20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pic>
        <p:nvPicPr>
          <p:cNvPr id="3" name="Picture 2">
            <a:extLst>
              <a:ext uri="{FF2B5EF4-FFF2-40B4-BE49-F238E27FC236}">
                <a16:creationId xmlns:a16="http://schemas.microsoft.com/office/drawing/2014/main" id="{77033B1C-E467-80F8-BA8B-E80CF2B75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927533" y="10001147"/>
            <a:ext cx="1184829" cy="272079"/>
          </a:xfrm>
          <a:prstGeom prst="rect">
            <a:avLst/>
          </a:prstGeom>
          <a:ln>
            <a:noFill/>
          </a:ln>
          <a:extLst>
            <a:ext uri="{53640926-AAD7-44D8-BBD7-CCE9431645EC}">
              <a14:shadowObscured xmlns:a14="http://schemas.microsoft.com/office/drawing/2010/main"/>
            </a:ext>
          </a:extLst>
        </p:spPr>
      </p:pic>
      <p:grpSp>
        <p:nvGrpSpPr>
          <p:cNvPr id="5" name="Graphic 95">
            <a:extLst>
              <a:ext uri="{FF2B5EF4-FFF2-40B4-BE49-F238E27FC236}">
                <a16:creationId xmlns:a16="http://schemas.microsoft.com/office/drawing/2014/main" id="{178C05E4-211F-0AD4-5EEF-D9DDF1370C5C}"/>
              </a:ext>
            </a:extLst>
          </p:cNvPr>
          <p:cNvGrpSpPr/>
          <p:nvPr userDrawn="1"/>
        </p:nvGrpSpPr>
        <p:grpSpPr>
          <a:xfrm>
            <a:off x="590527" y="9789186"/>
            <a:ext cx="1509109" cy="423922"/>
            <a:chOff x="584588" y="9078286"/>
            <a:chExt cx="1509109" cy="423922"/>
          </a:xfrm>
          <a:solidFill>
            <a:srgbClr val="000000"/>
          </a:solidFill>
        </p:grpSpPr>
        <p:sp>
          <p:nvSpPr>
            <p:cNvPr id="6" name="Freeform 5">
              <a:extLst>
                <a:ext uri="{FF2B5EF4-FFF2-40B4-BE49-F238E27FC236}">
                  <a16:creationId xmlns:a16="http://schemas.microsoft.com/office/drawing/2014/main" id="{1A023AAE-DF24-A7CC-10E3-E21765C30AA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D66D4F9-EDB4-FF0D-7D1E-BD572915D455}"/>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F8D5B"/>
              </a:solidFill>
              <a:prstDash val="solid"/>
              <a:miter/>
            </a:ln>
          </p:spPr>
          <p:txBody>
            <a:bodyPr rtlCol="0" anchor="ctr"/>
            <a:lstStyle/>
            <a:p>
              <a:endParaRPr lang="en-US"/>
            </a:p>
          </p:txBody>
        </p:sp>
      </p:grpSp>
      <p:sp>
        <p:nvSpPr>
          <p:cNvPr id="1410" name="Text Placeholder 23">
            <a:extLst>
              <a:ext uri="{FF2B5EF4-FFF2-40B4-BE49-F238E27FC236}">
                <a16:creationId xmlns:a16="http://schemas.microsoft.com/office/drawing/2014/main" id="{E192B3B7-2A95-C5B7-0EA4-1D59504968FA}"/>
              </a:ext>
            </a:extLst>
          </p:cNvPr>
          <p:cNvSpPr>
            <a:spLocks noGrp="1"/>
          </p:cNvSpPr>
          <p:nvPr>
            <p:ph type="body" sz="quarter" idx="17" hasCustomPrompt="1"/>
          </p:nvPr>
        </p:nvSpPr>
        <p:spPr>
          <a:xfrm>
            <a:off x="634857" y="9828449"/>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11" name="Text Placeholder 23">
            <a:extLst>
              <a:ext uri="{FF2B5EF4-FFF2-40B4-BE49-F238E27FC236}">
                <a16:creationId xmlns:a16="http://schemas.microsoft.com/office/drawing/2014/main" id="{F0539EA8-4522-3C08-E21C-3574DF8A2533}"/>
              </a:ext>
            </a:extLst>
          </p:cNvPr>
          <p:cNvSpPr>
            <a:spLocks noGrp="1"/>
          </p:cNvSpPr>
          <p:nvPr>
            <p:ph type="body" sz="quarter" idx="18" hasCustomPrompt="1"/>
          </p:nvPr>
        </p:nvSpPr>
        <p:spPr>
          <a:xfrm>
            <a:off x="2099538" y="9821919"/>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12" name="Graphic 6">
            <a:extLst>
              <a:ext uri="{FF2B5EF4-FFF2-40B4-BE49-F238E27FC236}">
                <a16:creationId xmlns:a16="http://schemas.microsoft.com/office/drawing/2014/main" id="{ED4323BC-893C-82D1-662D-505643073E9E}"/>
              </a:ext>
            </a:extLst>
          </p:cNvPr>
          <p:cNvSpPr/>
          <p:nvPr userDrawn="1"/>
        </p:nvSpPr>
        <p:spPr>
          <a:xfrm rot="5400000">
            <a:off x="6063666" y="7874091"/>
            <a:ext cx="476911" cy="25151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EF8D5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413" name="Text Placeholder 32">
            <a:extLst>
              <a:ext uri="{FF2B5EF4-FFF2-40B4-BE49-F238E27FC236}">
                <a16:creationId xmlns:a16="http://schemas.microsoft.com/office/drawing/2014/main" id="{5CAA3855-3548-ACD1-7089-4FD0EEBFAEE9}"/>
              </a:ext>
            </a:extLst>
          </p:cNvPr>
          <p:cNvSpPr>
            <a:spLocks noGrp="1"/>
          </p:cNvSpPr>
          <p:nvPr>
            <p:ph type="body" sz="quarter" idx="42" hasCustomPrompt="1"/>
          </p:nvPr>
        </p:nvSpPr>
        <p:spPr>
          <a:xfrm>
            <a:off x="4277434" y="8920244"/>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1144" name="Freeform 1143">
            <a:extLst>
              <a:ext uri="{FF2B5EF4-FFF2-40B4-BE49-F238E27FC236}">
                <a16:creationId xmlns:a16="http://schemas.microsoft.com/office/drawing/2014/main" id="{C376BE95-0E88-8A5D-2E0F-6072B1B1902D}"/>
              </a:ext>
            </a:extLst>
          </p:cNvPr>
          <p:cNvSpPr/>
          <p:nvPr userDrawn="1"/>
        </p:nvSpPr>
        <p:spPr>
          <a:xfrm rot="16200000">
            <a:off x="3654551" y="373122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2CF55CD8-622F-8A62-FC23-E0E8F359A017}"/>
              </a:ext>
            </a:extLst>
          </p:cNvPr>
          <p:cNvGrpSpPr/>
          <p:nvPr userDrawn="1"/>
        </p:nvGrpSpPr>
        <p:grpSpPr>
          <a:xfrm>
            <a:off x="-470967" y="450689"/>
            <a:ext cx="10799978" cy="1897145"/>
            <a:chOff x="-176968" y="-75549"/>
            <a:chExt cx="8323021" cy="1462038"/>
          </a:xfrm>
        </p:grpSpPr>
        <p:grpSp>
          <p:nvGrpSpPr>
            <p:cNvPr id="4" name="Graphic 54">
              <a:extLst>
                <a:ext uri="{FF2B5EF4-FFF2-40B4-BE49-F238E27FC236}">
                  <a16:creationId xmlns:a16="http://schemas.microsoft.com/office/drawing/2014/main" id="{97F9E530-4651-8B4C-660C-D5E3D5F40CF1}"/>
                </a:ext>
              </a:extLst>
            </p:cNvPr>
            <p:cNvGrpSpPr/>
            <p:nvPr/>
          </p:nvGrpSpPr>
          <p:grpSpPr>
            <a:xfrm>
              <a:off x="542893" y="563395"/>
              <a:ext cx="951441" cy="665450"/>
              <a:chOff x="542893" y="563395"/>
              <a:chExt cx="951441" cy="665450"/>
            </a:xfrm>
            <a:solidFill>
              <a:srgbClr val="7CD0E4"/>
            </a:solidFill>
          </p:grpSpPr>
          <p:sp>
            <p:nvSpPr>
              <p:cNvPr id="52" name="Freeform 51">
                <a:extLst>
                  <a:ext uri="{FF2B5EF4-FFF2-40B4-BE49-F238E27FC236}">
                    <a16:creationId xmlns:a16="http://schemas.microsoft.com/office/drawing/2014/main" id="{96F394C7-D48C-A287-5EC7-C078648380FE}"/>
                  </a:ext>
                </a:extLst>
              </p:cNvPr>
              <p:cNvSpPr/>
              <p:nvPr/>
            </p:nvSpPr>
            <p:spPr>
              <a:xfrm>
                <a:off x="545683" y="563395"/>
                <a:ext cx="241348" cy="319472"/>
              </a:xfrm>
              <a:custGeom>
                <a:avLst/>
                <a:gdLst>
                  <a:gd name="connsiteX0" fmla="*/ 68359 w 241348"/>
                  <a:gd name="connsiteY0" fmla="*/ 66964 h 319472"/>
                  <a:gd name="connsiteX1" fmla="*/ 68359 w 241348"/>
                  <a:gd name="connsiteY1" fmla="*/ 319472 h 319472"/>
                  <a:gd name="connsiteX2" fmla="*/ 0 w 241348"/>
                  <a:gd name="connsiteY2" fmla="*/ 319472 h 319472"/>
                  <a:gd name="connsiteX3" fmla="*/ 0 w 241348"/>
                  <a:gd name="connsiteY3" fmla="*/ 0 h 319472"/>
                  <a:gd name="connsiteX4" fmla="*/ 241348 w 241348"/>
                  <a:gd name="connsiteY4" fmla="*/ 0 h 319472"/>
                  <a:gd name="connsiteX5" fmla="*/ 177175 w 241348"/>
                  <a:gd name="connsiteY5" fmla="*/ 66964 h 319472"/>
                  <a:gd name="connsiteX6" fmla="*/ 129742 w 241348"/>
                  <a:gd name="connsiteY6" fmla="*/ 66964 h 319472"/>
                  <a:gd name="connsiteX7" fmla="*/ 68359 w 241348"/>
                  <a:gd name="connsiteY7" fmla="*/ 66964 h 319472"/>
                  <a:gd name="connsiteX8" fmla="*/ 179965 w 241348"/>
                  <a:gd name="connsiteY8" fmla="*/ 193915 h 319472"/>
                  <a:gd name="connsiteX9" fmla="*/ 93470 w 241348"/>
                  <a:gd name="connsiteY9" fmla="*/ 193915 h 319472"/>
                  <a:gd name="connsiteX10" fmla="*/ 115791 w 241348"/>
                  <a:gd name="connsiteY10" fmla="*/ 126952 h 319472"/>
                  <a:gd name="connsiteX11" fmla="*/ 179965 w 241348"/>
                  <a:gd name="connsiteY11" fmla="*/ 126952 h 319472"/>
                  <a:gd name="connsiteX12" fmla="*/ 179965 w 241348"/>
                  <a:gd name="connsiteY12"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19472">
                    <a:moveTo>
                      <a:pt x="68359" y="66964"/>
                    </a:moveTo>
                    <a:lnTo>
                      <a:pt x="68359" y="319472"/>
                    </a:lnTo>
                    <a:lnTo>
                      <a:pt x="0" y="319472"/>
                    </a:lnTo>
                    <a:lnTo>
                      <a:pt x="0" y="0"/>
                    </a:lnTo>
                    <a:lnTo>
                      <a:pt x="241348" y="0"/>
                    </a:lnTo>
                    <a:lnTo>
                      <a:pt x="177175" y="66964"/>
                    </a:lnTo>
                    <a:lnTo>
                      <a:pt x="129742" y="66964"/>
                    </a:lnTo>
                    <a:lnTo>
                      <a:pt x="68359" y="66964"/>
                    </a:lnTo>
                    <a:close/>
                    <a:moveTo>
                      <a:pt x="179965" y="193915"/>
                    </a:moveTo>
                    <a:lnTo>
                      <a:pt x="93470" y="193915"/>
                    </a:lnTo>
                    <a:lnTo>
                      <a:pt x="115791" y="126952"/>
                    </a:lnTo>
                    <a:lnTo>
                      <a:pt x="179965" y="126952"/>
                    </a:lnTo>
                    <a:lnTo>
                      <a:pt x="179965" y="193915"/>
                    </a:lnTo>
                    <a:close/>
                  </a:path>
                </a:pathLst>
              </a:custGeom>
              <a:solidFill>
                <a:srgbClr val="7CD0E4"/>
              </a:solidFill>
              <a:ln w="1394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8BB94B-1E8A-AD6F-F3DD-4CA3C3C78990}"/>
                  </a:ext>
                </a:extLst>
              </p:cNvPr>
              <p:cNvSpPr/>
              <p:nvPr/>
            </p:nvSpPr>
            <p:spPr>
              <a:xfrm>
                <a:off x="814932" y="563395"/>
                <a:ext cx="241347" cy="319472"/>
              </a:xfrm>
              <a:custGeom>
                <a:avLst/>
                <a:gdLst>
                  <a:gd name="connsiteX0" fmla="*/ 66964 w 241347"/>
                  <a:gd name="connsiteY0" fmla="*/ 66964 h 319472"/>
                  <a:gd name="connsiteX1" fmla="*/ 66964 w 241347"/>
                  <a:gd name="connsiteY1" fmla="*/ 252509 h 319472"/>
                  <a:gd name="connsiteX2" fmla="*/ 223212 w 241347"/>
                  <a:gd name="connsiteY2" fmla="*/ 252509 h 319472"/>
                  <a:gd name="connsiteX3" fmla="*/ 223212 w 241347"/>
                  <a:gd name="connsiteY3" fmla="*/ 319472 h 319472"/>
                  <a:gd name="connsiteX4" fmla="*/ 0 w 241347"/>
                  <a:gd name="connsiteY4" fmla="*/ 319472 h 319472"/>
                  <a:gd name="connsiteX5" fmla="*/ 0 w 241347"/>
                  <a:gd name="connsiteY5" fmla="*/ 0 h 319472"/>
                  <a:gd name="connsiteX6" fmla="*/ 241348 w 241347"/>
                  <a:gd name="connsiteY6" fmla="*/ 0 h 319472"/>
                  <a:gd name="connsiteX7" fmla="*/ 177175 w 241347"/>
                  <a:gd name="connsiteY7" fmla="*/ 66964 h 319472"/>
                  <a:gd name="connsiteX8" fmla="*/ 129742 w 241347"/>
                  <a:gd name="connsiteY8" fmla="*/ 66964 h 319472"/>
                  <a:gd name="connsiteX9" fmla="*/ 66964 w 241347"/>
                  <a:gd name="connsiteY9" fmla="*/ 66964 h 319472"/>
                  <a:gd name="connsiteX10" fmla="*/ 178570 w 241347"/>
                  <a:gd name="connsiteY10" fmla="*/ 193915 h 319472"/>
                  <a:gd name="connsiteX11" fmla="*/ 92075 w 241347"/>
                  <a:gd name="connsiteY11" fmla="*/ 193915 h 319472"/>
                  <a:gd name="connsiteX12" fmla="*/ 114396 w 241347"/>
                  <a:gd name="connsiteY12" fmla="*/ 126952 h 319472"/>
                  <a:gd name="connsiteX13" fmla="*/ 178570 w 241347"/>
                  <a:gd name="connsiteY13" fmla="*/ 126952 h 319472"/>
                  <a:gd name="connsiteX14" fmla="*/ 178570 w 241347"/>
                  <a:gd name="connsiteY14"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19472">
                    <a:moveTo>
                      <a:pt x="66964" y="66964"/>
                    </a:moveTo>
                    <a:lnTo>
                      <a:pt x="66964" y="252509"/>
                    </a:lnTo>
                    <a:lnTo>
                      <a:pt x="223212" y="252509"/>
                    </a:lnTo>
                    <a:lnTo>
                      <a:pt x="223212" y="319472"/>
                    </a:lnTo>
                    <a:lnTo>
                      <a:pt x="0" y="319472"/>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solidFill>
                <a:srgbClr val="7CD0E4"/>
              </a:solidFill>
              <a:ln w="1394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9067589-863E-978E-B4EB-B6454C707790}"/>
                  </a:ext>
                </a:extLst>
              </p:cNvPr>
              <p:cNvSpPr/>
              <p:nvPr/>
            </p:nvSpPr>
            <p:spPr>
              <a:xfrm>
                <a:off x="1084182" y="56339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3927 h 319472"/>
                  <a:gd name="connsiteX5" fmla="*/ 181360 w 407362"/>
                  <a:gd name="connsiteY5" fmla="*/ 316682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3927"/>
                    </a:lnTo>
                    <a:lnTo>
                      <a:pt x="181360" y="316682"/>
                    </a:lnTo>
                    <a:lnTo>
                      <a:pt x="66964" y="117186"/>
                    </a:lnTo>
                    <a:lnTo>
                      <a:pt x="66964" y="319472"/>
                    </a:lnTo>
                    <a:lnTo>
                      <a:pt x="0" y="319472"/>
                    </a:lnTo>
                    <a:lnTo>
                      <a:pt x="0" y="0"/>
                    </a:lnTo>
                    <a:lnTo>
                      <a:pt x="78124" y="0"/>
                    </a:lnTo>
                    <a:lnTo>
                      <a:pt x="182755" y="182755"/>
                    </a:lnTo>
                    <a:lnTo>
                      <a:pt x="288781" y="0"/>
                    </a:lnTo>
                    <a:lnTo>
                      <a:pt x="407362" y="0"/>
                    </a:lnTo>
                    <a:close/>
                  </a:path>
                </a:pathLst>
              </a:custGeom>
              <a:solidFill>
                <a:srgbClr val="7CD0E4"/>
              </a:solidFill>
              <a:ln w="1394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9C7460E-9DBD-E8AD-0D98-969A348F817C}"/>
                  </a:ext>
                </a:extLst>
              </p:cNvPr>
              <p:cNvSpPr/>
              <p:nvPr/>
            </p:nvSpPr>
            <p:spPr>
              <a:xfrm>
                <a:off x="542893" y="903793"/>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solidFill>
                <a:srgbClr val="7CD0E4"/>
              </a:solidFill>
              <a:ln w="1394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27614A-15DE-A8F3-BFF3-DBDA1901D170}"/>
                  </a:ext>
                </a:extLst>
              </p:cNvPr>
              <p:cNvSpPr/>
              <p:nvPr/>
            </p:nvSpPr>
            <p:spPr>
              <a:xfrm>
                <a:off x="824698" y="906583"/>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6964 h 322262"/>
                  <a:gd name="connsiteX18" fmla="*/ 125557 w 322262"/>
                  <a:gd name="connsiteY18" fmla="*/ 73939 h 322262"/>
                  <a:gd name="connsiteX19" fmla="*/ 96260 w 322262"/>
                  <a:gd name="connsiteY19" fmla="*/ 93470 h 322262"/>
                  <a:gd name="connsiteX20" fmla="*/ 76729 w 322262"/>
                  <a:gd name="connsiteY20" fmla="*/ 122767 h 322262"/>
                  <a:gd name="connsiteX21" fmla="*/ 69754 w 322262"/>
                  <a:gd name="connsiteY21" fmla="*/ 159039 h 322262"/>
                  <a:gd name="connsiteX22" fmla="*/ 76729 w 322262"/>
                  <a:gd name="connsiteY22" fmla="*/ 195311 h 322262"/>
                  <a:gd name="connsiteX23" fmla="*/ 96260 w 322262"/>
                  <a:gd name="connsiteY23" fmla="*/ 224607 h 322262"/>
                  <a:gd name="connsiteX24" fmla="*/ 125557 w 322262"/>
                  <a:gd name="connsiteY24" fmla="*/ 244138 h 322262"/>
                  <a:gd name="connsiteX25" fmla="*/ 161829 w 322262"/>
                  <a:gd name="connsiteY25" fmla="*/ 251114 h 322262"/>
                  <a:gd name="connsiteX26" fmla="*/ 198101 w 322262"/>
                  <a:gd name="connsiteY26" fmla="*/ 244138 h 322262"/>
                  <a:gd name="connsiteX27" fmla="*/ 227397 w 322262"/>
                  <a:gd name="connsiteY27" fmla="*/ 224607 h 322262"/>
                  <a:gd name="connsiteX28" fmla="*/ 246928 w 322262"/>
                  <a:gd name="connsiteY28" fmla="*/ 195311 h 322262"/>
                  <a:gd name="connsiteX29" fmla="*/ 253904 w 322262"/>
                  <a:gd name="connsiteY29" fmla="*/ 159039 h 322262"/>
                  <a:gd name="connsiteX30" fmla="*/ 246928 w 322262"/>
                  <a:gd name="connsiteY30" fmla="*/ 122767 h 322262"/>
                  <a:gd name="connsiteX31" fmla="*/ 227397 w 322262"/>
                  <a:gd name="connsiteY31" fmla="*/ 93470 h 322262"/>
                  <a:gd name="connsiteX32" fmla="*/ 198101 w 322262"/>
                  <a:gd name="connsiteY32" fmla="*/ 73939 h 322262"/>
                  <a:gd name="connsiteX33" fmla="*/ 161829 w 322262"/>
                  <a:gd name="connsiteY33" fmla="*/ 66964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6964"/>
                    </a:moveTo>
                    <a:cubicBezTo>
                      <a:pt x="149273" y="66964"/>
                      <a:pt x="136717" y="69754"/>
                      <a:pt x="125557" y="73939"/>
                    </a:cubicBezTo>
                    <a:cubicBezTo>
                      <a:pt x="114396" y="79519"/>
                      <a:pt x="104631" y="85100"/>
                      <a:pt x="96260" y="93470"/>
                    </a:cubicBezTo>
                    <a:cubicBezTo>
                      <a:pt x="87890" y="101841"/>
                      <a:pt x="80914" y="111606"/>
                      <a:pt x="76729" y="122767"/>
                    </a:cubicBezTo>
                    <a:cubicBezTo>
                      <a:pt x="71149" y="133927"/>
                      <a:pt x="69754" y="146483"/>
                      <a:pt x="69754" y="159039"/>
                    </a:cubicBezTo>
                    <a:cubicBezTo>
                      <a:pt x="69754" y="171594"/>
                      <a:pt x="72544" y="184150"/>
                      <a:pt x="76729" y="195311"/>
                    </a:cubicBezTo>
                    <a:cubicBezTo>
                      <a:pt x="82309" y="206471"/>
                      <a:pt x="87890" y="216237"/>
                      <a:pt x="96260" y="224607"/>
                    </a:cubicBezTo>
                    <a:cubicBezTo>
                      <a:pt x="104631" y="232978"/>
                      <a:pt x="114396" y="239953"/>
                      <a:pt x="125557" y="244138"/>
                    </a:cubicBezTo>
                    <a:cubicBezTo>
                      <a:pt x="136717" y="249718"/>
                      <a:pt x="149273" y="251114"/>
                      <a:pt x="161829" y="251114"/>
                    </a:cubicBezTo>
                    <a:cubicBezTo>
                      <a:pt x="174384" y="251114"/>
                      <a:pt x="186940" y="248323"/>
                      <a:pt x="198101" y="244138"/>
                    </a:cubicBezTo>
                    <a:cubicBezTo>
                      <a:pt x="209261" y="238558"/>
                      <a:pt x="219027" y="232978"/>
                      <a:pt x="227397" y="224607"/>
                    </a:cubicBezTo>
                    <a:cubicBezTo>
                      <a:pt x="235768" y="216237"/>
                      <a:pt x="242743" y="206471"/>
                      <a:pt x="246928" y="195311"/>
                    </a:cubicBezTo>
                    <a:cubicBezTo>
                      <a:pt x="252509" y="184150"/>
                      <a:pt x="253904" y="171594"/>
                      <a:pt x="253904" y="159039"/>
                    </a:cubicBezTo>
                    <a:cubicBezTo>
                      <a:pt x="253904" y="146483"/>
                      <a:pt x="251114" y="133927"/>
                      <a:pt x="246928" y="122767"/>
                    </a:cubicBezTo>
                    <a:cubicBezTo>
                      <a:pt x="241348" y="111606"/>
                      <a:pt x="235768" y="101841"/>
                      <a:pt x="227397" y="93470"/>
                    </a:cubicBezTo>
                    <a:cubicBezTo>
                      <a:pt x="219027" y="85100"/>
                      <a:pt x="209261" y="78124"/>
                      <a:pt x="198101" y="73939"/>
                    </a:cubicBezTo>
                    <a:cubicBezTo>
                      <a:pt x="186940" y="69754"/>
                      <a:pt x="174384" y="66964"/>
                      <a:pt x="161829" y="66964"/>
                    </a:cubicBezTo>
                    <a:close/>
                  </a:path>
                </a:pathLst>
              </a:custGeom>
              <a:solidFill>
                <a:srgbClr val="7CD0E4"/>
              </a:solidFill>
              <a:ln w="1394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D7045FF-37C7-A62F-B015-DF94819A92F6}"/>
                  </a:ext>
                </a:extLst>
              </p:cNvPr>
              <p:cNvSpPr/>
              <p:nvPr/>
            </p:nvSpPr>
            <p:spPr>
              <a:xfrm>
                <a:off x="1173467" y="906583"/>
                <a:ext cx="320867" cy="319472"/>
              </a:xfrm>
              <a:custGeom>
                <a:avLst/>
                <a:gdLst>
                  <a:gd name="connsiteX0" fmla="*/ 269250 w 320867"/>
                  <a:gd name="connsiteY0" fmla="*/ 319472 h 319472"/>
                  <a:gd name="connsiteX1" fmla="*/ 189730 w 320867"/>
                  <a:gd name="connsiteY1" fmla="*/ 319472 h 319472"/>
                  <a:gd name="connsiteX2" fmla="*/ 68359 w 320867"/>
                  <a:gd name="connsiteY2" fmla="*/ 114396 h 319472"/>
                  <a:gd name="connsiteX3" fmla="*/ 68359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4 w 320867"/>
                  <a:gd name="connsiteY10" fmla="*/ 54408 h 319472"/>
                  <a:gd name="connsiteX11" fmla="*/ 267854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9250" y="319472"/>
                    </a:moveTo>
                    <a:lnTo>
                      <a:pt x="189730" y="319472"/>
                    </a:lnTo>
                    <a:lnTo>
                      <a:pt x="68359" y="114396"/>
                    </a:lnTo>
                    <a:lnTo>
                      <a:pt x="68359" y="319472"/>
                    </a:lnTo>
                    <a:lnTo>
                      <a:pt x="0" y="319472"/>
                    </a:lnTo>
                    <a:lnTo>
                      <a:pt x="0" y="0"/>
                    </a:lnTo>
                    <a:lnTo>
                      <a:pt x="79519" y="0"/>
                    </a:lnTo>
                    <a:lnTo>
                      <a:pt x="200891" y="205076"/>
                    </a:lnTo>
                    <a:lnTo>
                      <a:pt x="200891" y="0"/>
                    </a:lnTo>
                    <a:lnTo>
                      <a:pt x="320867" y="0"/>
                    </a:lnTo>
                    <a:lnTo>
                      <a:pt x="267854" y="54408"/>
                    </a:lnTo>
                    <a:lnTo>
                      <a:pt x="267854" y="319472"/>
                    </a:lnTo>
                    <a:close/>
                  </a:path>
                </a:pathLst>
              </a:custGeom>
              <a:solidFill>
                <a:srgbClr val="7CD0E4"/>
              </a:solidFill>
              <a:ln w="13943" cap="flat">
                <a:noFill/>
                <a:prstDash val="solid"/>
                <a:miter/>
              </a:ln>
            </p:spPr>
            <p:txBody>
              <a:bodyPr rtlCol="0" anchor="ctr"/>
              <a:lstStyle/>
              <a:p>
                <a:endParaRPr lang="en-US"/>
              </a:p>
            </p:txBody>
          </p:sp>
        </p:grpSp>
        <p:grpSp>
          <p:nvGrpSpPr>
            <p:cNvPr id="8" name="Graphic 54">
              <a:extLst>
                <a:ext uri="{FF2B5EF4-FFF2-40B4-BE49-F238E27FC236}">
                  <a16:creationId xmlns:a16="http://schemas.microsoft.com/office/drawing/2014/main" id="{6661E6B4-805F-7212-D626-1CAE730DF393}"/>
                </a:ext>
              </a:extLst>
            </p:cNvPr>
            <p:cNvGrpSpPr/>
            <p:nvPr/>
          </p:nvGrpSpPr>
          <p:grpSpPr>
            <a:xfrm>
              <a:off x="521967" y="577345"/>
              <a:ext cx="952836" cy="665450"/>
              <a:chOff x="521967" y="577345"/>
              <a:chExt cx="952836" cy="665450"/>
            </a:xfrm>
            <a:noFill/>
          </p:grpSpPr>
          <p:sp>
            <p:nvSpPr>
              <p:cNvPr id="46" name="Freeform 45">
                <a:extLst>
                  <a:ext uri="{FF2B5EF4-FFF2-40B4-BE49-F238E27FC236}">
                    <a16:creationId xmlns:a16="http://schemas.microsoft.com/office/drawing/2014/main" id="{6BF9D176-852A-AF94-A277-ECA65D1751E1}"/>
                  </a:ext>
                </a:extLst>
              </p:cNvPr>
              <p:cNvSpPr/>
              <p:nvPr/>
            </p:nvSpPr>
            <p:spPr>
              <a:xfrm>
                <a:off x="526152" y="577345"/>
                <a:ext cx="241348" cy="320867"/>
              </a:xfrm>
              <a:custGeom>
                <a:avLst/>
                <a:gdLst>
                  <a:gd name="connsiteX0" fmla="*/ 66964 w 241348"/>
                  <a:gd name="connsiteY0" fmla="*/ 68359 h 320867"/>
                  <a:gd name="connsiteX1" fmla="*/ 66964 w 241348"/>
                  <a:gd name="connsiteY1" fmla="*/ 320867 h 320867"/>
                  <a:gd name="connsiteX2" fmla="*/ 0 w 241348"/>
                  <a:gd name="connsiteY2" fmla="*/ 320867 h 320867"/>
                  <a:gd name="connsiteX3" fmla="*/ 0 w 241348"/>
                  <a:gd name="connsiteY3" fmla="*/ 0 h 320867"/>
                  <a:gd name="connsiteX4" fmla="*/ 241348 w 241348"/>
                  <a:gd name="connsiteY4" fmla="*/ 0 h 320867"/>
                  <a:gd name="connsiteX5" fmla="*/ 177175 w 241348"/>
                  <a:gd name="connsiteY5" fmla="*/ 66964 h 320867"/>
                  <a:gd name="connsiteX6" fmla="*/ 129742 w 241348"/>
                  <a:gd name="connsiteY6" fmla="*/ 66964 h 320867"/>
                  <a:gd name="connsiteX7" fmla="*/ 66964 w 241348"/>
                  <a:gd name="connsiteY7" fmla="*/ 66964 h 320867"/>
                  <a:gd name="connsiteX8" fmla="*/ 178570 w 241348"/>
                  <a:gd name="connsiteY8" fmla="*/ 193915 h 320867"/>
                  <a:gd name="connsiteX9" fmla="*/ 92075 w 241348"/>
                  <a:gd name="connsiteY9" fmla="*/ 193915 h 320867"/>
                  <a:gd name="connsiteX10" fmla="*/ 114396 w 241348"/>
                  <a:gd name="connsiteY10" fmla="*/ 126952 h 320867"/>
                  <a:gd name="connsiteX11" fmla="*/ 178570 w 241348"/>
                  <a:gd name="connsiteY11" fmla="*/ 126952 h 320867"/>
                  <a:gd name="connsiteX12" fmla="*/ 178570 w 241348"/>
                  <a:gd name="connsiteY12"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20867">
                    <a:moveTo>
                      <a:pt x="66964" y="68359"/>
                    </a:moveTo>
                    <a:lnTo>
                      <a:pt x="66964"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67603BC-E8D7-D7F0-50B4-A6EA03681D4A}"/>
                  </a:ext>
                </a:extLst>
              </p:cNvPr>
              <p:cNvSpPr/>
              <p:nvPr/>
            </p:nvSpPr>
            <p:spPr>
              <a:xfrm>
                <a:off x="794006" y="577345"/>
                <a:ext cx="241347" cy="320867"/>
              </a:xfrm>
              <a:custGeom>
                <a:avLst/>
                <a:gdLst>
                  <a:gd name="connsiteX0" fmla="*/ 66964 w 241347"/>
                  <a:gd name="connsiteY0" fmla="*/ 68359 h 320867"/>
                  <a:gd name="connsiteX1" fmla="*/ 66964 w 241347"/>
                  <a:gd name="connsiteY1" fmla="*/ 253904 h 320867"/>
                  <a:gd name="connsiteX2" fmla="*/ 223212 w 241347"/>
                  <a:gd name="connsiteY2" fmla="*/ 253904 h 320867"/>
                  <a:gd name="connsiteX3" fmla="*/ 223212 w 241347"/>
                  <a:gd name="connsiteY3" fmla="*/ 320867 h 320867"/>
                  <a:gd name="connsiteX4" fmla="*/ 0 w 241347"/>
                  <a:gd name="connsiteY4" fmla="*/ 320867 h 320867"/>
                  <a:gd name="connsiteX5" fmla="*/ 0 w 241347"/>
                  <a:gd name="connsiteY5" fmla="*/ 0 h 320867"/>
                  <a:gd name="connsiteX6" fmla="*/ 241348 w 241347"/>
                  <a:gd name="connsiteY6" fmla="*/ 0 h 320867"/>
                  <a:gd name="connsiteX7" fmla="*/ 177175 w 241347"/>
                  <a:gd name="connsiteY7" fmla="*/ 66964 h 320867"/>
                  <a:gd name="connsiteX8" fmla="*/ 129742 w 241347"/>
                  <a:gd name="connsiteY8" fmla="*/ 66964 h 320867"/>
                  <a:gd name="connsiteX9" fmla="*/ 66964 w 241347"/>
                  <a:gd name="connsiteY9" fmla="*/ 66964 h 320867"/>
                  <a:gd name="connsiteX10" fmla="*/ 178570 w 241347"/>
                  <a:gd name="connsiteY10" fmla="*/ 193915 h 320867"/>
                  <a:gd name="connsiteX11" fmla="*/ 92075 w 241347"/>
                  <a:gd name="connsiteY11" fmla="*/ 193915 h 320867"/>
                  <a:gd name="connsiteX12" fmla="*/ 114396 w 241347"/>
                  <a:gd name="connsiteY12" fmla="*/ 126952 h 320867"/>
                  <a:gd name="connsiteX13" fmla="*/ 178570 w 241347"/>
                  <a:gd name="connsiteY13" fmla="*/ 126952 h 320867"/>
                  <a:gd name="connsiteX14" fmla="*/ 178570 w 241347"/>
                  <a:gd name="connsiteY14"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20867">
                    <a:moveTo>
                      <a:pt x="66964" y="68359"/>
                    </a:moveTo>
                    <a:lnTo>
                      <a:pt x="66964" y="253904"/>
                    </a:lnTo>
                    <a:lnTo>
                      <a:pt x="223212" y="253904"/>
                    </a:lnTo>
                    <a:lnTo>
                      <a:pt x="223212"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8B0B861-FB13-40A1-D570-B0891EA18F07}"/>
                  </a:ext>
                </a:extLst>
              </p:cNvPr>
              <p:cNvSpPr/>
              <p:nvPr/>
            </p:nvSpPr>
            <p:spPr>
              <a:xfrm>
                <a:off x="1063256" y="57734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5322 h 319472"/>
                  <a:gd name="connsiteX5" fmla="*/ 181360 w 407362"/>
                  <a:gd name="connsiteY5" fmla="*/ 318077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5322"/>
                    </a:lnTo>
                    <a:lnTo>
                      <a:pt x="181360" y="318077"/>
                    </a:lnTo>
                    <a:lnTo>
                      <a:pt x="66964" y="117186"/>
                    </a:lnTo>
                    <a:lnTo>
                      <a:pt x="66964" y="319472"/>
                    </a:lnTo>
                    <a:lnTo>
                      <a:pt x="0" y="319472"/>
                    </a:lnTo>
                    <a:lnTo>
                      <a:pt x="0" y="0"/>
                    </a:lnTo>
                    <a:lnTo>
                      <a:pt x="78124" y="0"/>
                    </a:lnTo>
                    <a:lnTo>
                      <a:pt x="182755" y="182755"/>
                    </a:lnTo>
                    <a:lnTo>
                      <a:pt x="288781" y="0"/>
                    </a:lnTo>
                    <a:lnTo>
                      <a:pt x="407362" y="0"/>
                    </a:lnTo>
                    <a:close/>
                  </a:path>
                </a:pathLst>
              </a:custGeom>
              <a:noFill/>
              <a:ln w="9882" cap="flat">
                <a:solidFill>
                  <a:srgbClr val="000000"/>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B0B5B96-8970-A233-ADD8-71CC6E49275D}"/>
                  </a:ext>
                </a:extLst>
              </p:cNvPr>
              <p:cNvSpPr/>
              <p:nvPr/>
            </p:nvSpPr>
            <p:spPr>
              <a:xfrm>
                <a:off x="521967" y="917744"/>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noFill/>
              <a:ln w="9882" cap="flat">
                <a:solidFill>
                  <a:srgbClr val="000000"/>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4455ED-54D7-5743-705B-4845C39C95CF}"/>
                  </a:ext>
                </a:extLst>
              </p:cNvPr>
              <p:cNvSpPr/>
              <p:nvPr/>
            </p:nvSpPr>
            <p:spPr>
              <a:xfrm>
                <a:off x="803772" y="920534"/>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8359 h 322262"/>
                  <a:gd name="connsiteX18" fmla="*/ 125557 w 322262"/>
                  <a:gd name="connsiteY18" fmla="*/ 75334 h 322262"/>
                  <a:gd name="connsiteX19" fmla="*/ 96260 w 322262"/>
                  <a:gd name="connsiteY19" fmla="*/ 94865 h 322262"/>
                  <a:gd name="connsiteX20" fmla="*/ 76729 w 322262"/>
                  <a:gd name="connsiteY20" fmla="*/ 124162 h 322262"/>
                  <a:gd name="connsiteX21" fmla="*/ 69754 w 322262"/>
                  <a:gd name="connsiteY21" fmla="*/ 160434 h 322262"/>
                  <a:gd name="connsiteX22" fmla="*/ 76729 w 322262"/>
                  <a:gd name="connsiteY22" fmla="*/ 196706 h 322262"/>
                  <a:gd name="connsiteX23" fmla="*/ 96260 w 322262"/>
                  <a:gd name="connsiteY23" fmla="*/ 226002 h 322262"/>
                  <a:gd name="connsiteX24" fmla="*/ 125557 w 322262"/>
                  <a:gd name="connsiteY24" fmla="*/ 245533 h 322262"/>
                  <a:gd name="connsiteX25" fmla="*/ 161829 w 322262"/>
                  <a:gd name="connsiteY25" fmla="*/ 252509 h 322262"/>
                  <a:gd name="connsiteX26" fmla="*/ 198101 w 322262"/>
                  <a:gd name="connsiteY26" fmla="*/ 245533 h 322262"/>
                  <a:gd name="connsiteX27" fmla="*/ 227397 w 322262"/>
                  <a:gd name="connsiteY27" fmla="*/ 226002 h 322262"/>
                  <a:gd name="connsiteX28" fmla="*/ 246928 w 322262"/>
                  <a:gd name="connsiteY28" fmla="*/ 196706 h 322262"/>
                  <a:gd name="connsiteX29" fmla="*/ 253904 w 322262"/>
                  <a:gd name="connsiteY29" fmla="*/ 160434 h 322262"/>
                  <a:gd name="connsiteX30" fmla="*/ 246928 w 322262"/>
                  <a:gd name="connsiteY30" fmla="*/ 124162 h 322262"/>
                  <a:gd name="connsiteX31" fmla="*/ 227397 w 322262"/>
                  <a:gd name="connsiteY31" fmla="*/ 94865 h 322262"/>
                  <a:gd name="connsiteX32" fmla="*/ 198101 w 322262"/>
                  <a:gd name="connsiteY32" fmla="*/ 75334 h 322262"/>
                  <a:gd name="connsiteX33" fmla="*/ 161829 w 322262"/>
                  <a:gd name="connsiteY33" fmla="*/ 68359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8359"/>
                    </a:moveTo>
                    <a:cubicBezTo>
                      <a:pt x="149273" y="68359"/>
                      <a:pt x="136717" y="71149"/>
                      <a:pt x="125557" y="75334"/>
                    </a:cubicBezTo>
                    <a:cubicBezTo>
                      <a:pt x="114396" y="80914"/>
                      <a:pt x="104631" y="86495"/>
                      <a:pt x="96260" y="94865"/>
                    </a:cubicBezTo>
                    <a:cubicBezTo>
                      <a:pt x="87890" y="103236"/>
                      <a:pt x="80914" y="113001"/>
                      <a:pt x="76729" y="124162"/>
                    </a:cubicBezTo>
                    <a:cubicBezTo>
                      <a:pt x="71149" y="135322"/>
                      <a:pt x="69754" y="147878"/>
                      <a:pt x="69754" y="160434"/>
                    </a:cubicBezTo>
                    <a:cubicBezTo>
                      <a:pt x="69754" y="172989"/>
                      <a:pt x="72544" y="185545"/>
                      <a:pt x="76729" y="196706"/>
                    </a:cubicBezTo>
                    <a:cubicBezTo>
                      <a:pt x="82309" y="207866"/>
                      <a:pt x="87890" y="217632"/>
                      <a:pt x="96260" y="226002"/>
                    </a:cubicBezTo>
                    <a:cubicBezTo>
                      <a:pt x="104631" y="234373"/>
                      <a:pt x="114396" y="241348"/>
                      <a:pt x="125557" y="245533"/>
                    </a:cubicBezTo>
                    <a:cubicBezTo>
                      <a:pt x="136717" y="251114"/>
                      <a:pt x="149273" y="252509"/>
                      <a:pt x="161829" y="252509"/>
                    </a:cubicBezTo>
                    <a:cubicBezTo>
                      <a:pt x="174384" y="252509"/>
                      <a:pt x="186940" y="249718"/>
                      <a:pt x="198101" y="245533"/>
                    </a:cubicBezTo>
                    <a:cubicBezTo>
                      <a:pt x="209261" y="239953"/>
                      <a:pt x="219027" y="234373"/>
                      <a:pt x="227397" y="226002"/>
                    </a:cubicBezTo>
                    <a:cubicBezTo>
                      <a:pt x="235768" y="217632"/>
                      <a:pt x="242743" y="207866"/>
                      <a:pt x="246928" y="196706"/>
                    </a:cubicBezTo>
                    <a:cubicBezTo>
                      <a:pt x="252509" y="185545"/>
                      <a:pt x="253904" y="172989"/>
                      <a:pt x="253904" y="160434"/>
                    </a:cubicBezTo>
                    <a:cubicBezTo>
                      <a:pt x="253904" y="147878"/>
                      <a:pt x="251114" y="135322"/>
                      <a:pt x="246928" y="124162"/>
                    </a:cubicBezTo>
                    <a:cubicBezTo>
                      <a:pt x="241348" y="113001"/>
                      <a:pt x="235768" y="103236"/>
                      <a:pt x="227397" y="94865"/>
                    </a:cubicBezTo>
                    <a:cubicBezTo>
                      <a:pt x="219027" y="86495"/>
                      <a:pt x="209261" y="79519"/>
                      <a:pt x="198101" y="75334"/>
                    </a:cubicBezTo>
                    <a:cubicBezTo>
                      <a:pt x="186940" y="71149"/>
                      <a:pt x="174384" y="68359"/>
                      <a:pt x="161829" y="68359"/>
                    </a:cubicBezTo>
                    <a:close/>
                  </a:path>
                </a:pathLst>
              </a:custGeom>
              <a:noFill/>
              <a:ln w="9882" cap="flat">
                <a:solidFill>
                  <a:srgbClr val="000000"/>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3526C2E-AA5E-FF6F-1E0A-44EF5094DCBA}"/>
                  </a:ext>
                </a:extLst>
              </p:cNvPr>
              <p:cNvSpPr/>
              <p:nvPr/>
            </p:nvSpPr>
            <p:spPr>
              <a:xfrm>
                <a:off x="1153936" y="921929"/>
                <a:ext cx="320867" cy="319472"/>
              </a:xfrm>
              <a:custGeom>
                <a:avLst/>
                <a:gdLst>
                  <a:gd name="connsiteX0" fmla="*/ 267855 w 320867"/>
                  <a:gd name="connsiteY0" fmla="*/ 319472 h 319472"/>
                  <a:gd name="connsiteX1" fmla="*/ 188335 w 320867"/>
                  <a:gd name="connsiteY1" fmla="*/ 319472 h 319472"/>
                  <a:gd name="connsiteX2" fmla="*/ 66964 w 320867"/>
                  <a:gd name="connsiteY2" fmla="*/ 114396 h 319472"/>
                  <a:gd name="connsiteX3" fmla="*/ 66964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5 w 320867"/>
                  <a:gd name="connsiteY10" fmla="*/ 54408 h 319472"/>
                  <a:gd name="connsiteX11" fmla="*/ 267855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7855" y="319472"/>
                    </a:moveTo>
                    <a:lnTo>
                      <a:pt x="188335" y="319472"/>
                    </a:lnTo>
                    <a:lnTo>
                      <a:pt x="66964" y="114396"/>
                    </a:lnTo>
                    <a:lnTo>
                      <a:pt x="66964" y="319472"/>
                    </a:lnTo>
                    <a:lnTo>
                      <a:pt x="0" y="319472"/>
                    </a:lnTo>
                    <a:lnTo>
                      <a:pt x="0" y="0"/>
                    </a:lnTo>
                    <a:lnTo>
                      <a:pt x="79519" y="0"/>
                    </a:lnTo>
                    <a:lnTo>
                      <a:pt x="200891" y="205076"/>
                    </a:lnTo>
                    <a:lnTo>
                      <a:pt x="200891" y="0"/>
                    </a:lnTo>
                    <a:lnTo>
                      <a:pt x="320867" y="0"/>
                    </a:lnTo>
                    <a:lnTo>
                      <a:pt x="267855" y="54408"/>
                    </a:lnTo>
                    <a:lnTo>
                      <a:pt x="267855" y="319472"/>
                    </a:lnTo>
                    <a:close/>
                  </a:path>
                </a:pathLst>
              </a:custGeom>
              <a:noFill/>
              <a:ln w="9882" cap="flat">
                <a:solidFill>
                  <a:srgbClr val="000000"/>
                </a:solidFill>
                <a:prstDash val="solid"/>
                <a:miter/>
              </a:ln>
            </p:spPr>
            <p:txBody>
              <a:bodyPr rtlCol="0" anchor="ctr"/>
              <a:lstStyle/>
              <a:p>
                <a:endParaRPr lang="en-US"/>
              </a:p>
            </p:txBody>
          </p:sp>
        </p:grpSp>
        <p:grpSp>
          <p:nvGrpSpPr>
            <p:cNvPr id="9" name="Graphic 54">
              <a:extLst>
                <a:ext uri="{FF2B5EF4-FFF2-40B4-BE49-F238E27FC236}">
                  <a16:creationId xmlns:a16="http://schemas.microsoft.com/office/drawing/2014/main" id="{9BE213B3-3488-63FA-76B0-0852EBF4E88F}"/>
                </a:ext>
              </a:extLst>
            </p:cNvPr>
            <p:cNvGrpSpPr/>
            <p:nvPr/>
          </p:nvGrpSpPr>
          <p:grpSpPr>
            <a:xfrm>
              <a:off x="1547347" y="997263"/>
              <a:ext cx="531523" cy="245533"/>
              <a:chOff x="1547347" y="997263"/>
              <a:chExt cx="531523" cy="245533"/>
            </a:xfrm>
            <a:solidFill>
              <a:srgbClr val="000000"/>
            </a:solidFill>
          </p:grpSpPr>
          <p:sp>
            <p:nvSpPr>
              <p:cNvPr id="17" name="Freeform 16">
                <a:extLst>
                  <a:ext uri="{FF2B5EF4-FFF2-40B4-BE49-F238E27FC236}">
                    <a16:creationId xmlns:a16="http://schemas.microsoft.com/office/drawing/2014/main" id="{3EBE651C-257C-EB90-D847-A7DB0FB891AF}"/>
                  </a:ext>
                </a:extLst>
              </p:cNvPr>
              <p:cNvSpPr/>
              <p:nvPr/>
            </p:nvSpPr>
            <p:spPr>
              <a:xfrm>
                <a:off x="1550137" y="1002843"/>
                <a:ext cx="30691" cy="53012"/>
              </a:xfrm>
              <a:custGeom>
                <a:avLst/>
                <a:gdLst>
                  <a:gd name="connsiteX0" fmla="*/ 9765 w 30691"/>
                  <a:gd name="connsiteY0" fmla="*/ 6975 h 53012"/>
                  <a:gd name="connsiteX1" fmla="*/ 9765 w 30691"/>
                  <a:gd name="connsiteY1" fmla="*/ 22321 h 53012"/>
                  <a:gd name="connsiteX2" fmla="*/ 27902 w 30691"/>
                  <a:gd name="connsiteY2" fmla="*/ 22321 h 53012"/>
                  <a:gd name="connsiteX3" fmla="*/ 27902 w 30691"/>
                  <a:gd name="connsiteY3" fmla="*/ 29297 h 53012"/>
                  <a:gd name="connsiteX4" fmla="*/ 9765 w 30691"/>
                  <a:gd name="connsiteY4" fmla="*/ 29297 h 53012"/>
                  <a:gd name="connsiteX5" fmla="*/ 9765 w 30691"/>
                  <a:gd name="connsiteY5" fmla="*/ 46038 h 53012"/>
                  <a:gd name="connsiteX6" fmla="*/ 30692 w 30691"/>
                  <a:gd name="connsiteY6" fmla="*/ 46038 h 53012"/>
                  <a:gd name="connsiteX7" fmla="*/ 30692 w 30691"/>
                  <a:gd name="connsiteY7" fmla="*/ 53013 h 53012"/>
                  <a:gd name="connsiteX8" fmla="*/ 0 w 30691"/>
                  <a:gd name="connsiteY8" fmla="*/ 53013 h 53012"/>
                  <a:gd name="connsiteX9" fmla="*/ 0 w 30691"/>
                  <a:gd name="connsiteY9" fmla="*/ 0 h 53012"/>
                  <a:gd name="connsiteX10" fmla="*/ 29297 w 30691"/>
                  <a:gd name="connsiteY10" fmla="*/ 0 h 53012"/>
                  <a:gd name="connsiteX11" fmla="*/ 29297 w 30691"/>
                  <a:gd name="connsiteY11" fmla="*/ 6975 h 53012"/>
                  <a:gd name="connsiteX12" fmla="*/ 9765 w 30691"/>
                  <a:gd name="connsiteY12" fmla="*/ 6975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1" h="53012">
                    <a:moveTo>
                      <a:pt x="9765" y="6975"/>
                    </a:moveTo>
                    <a:lnTo>
                      <a:pt x="9765" y="22321"/>
                    </a:lnTo>
                    <a:lnTo>
                      <a:pt x="27902" y="22321"/>
                    </a:lnTo>
                    <a:lnTo>
                      <a:pt x="27902" y="29297"/>
                    </a:lnTo>
                    <a:lnTo>
                      <a:pt x="9765" y="29297"/>
                    </a:lnTo>
                    <a:lnTo>
                      <a:pt x="9765" y="46038"/>
                    </a:lnTo>
                    <a:lnTo>
                      <a:pt x="30692" y="46038"/>
                    </a:lnTo>
                    <a:lnTo>
                      <a:pt x="30692" y="53013"/>
                    </a:lnTo>
                    <a:lnTo>
                      <a:pt x="0" y="53013"/>
                    </a:lnTo>
                    <a:lnTo>
                      <a:pt x="0" y="0"/>
                    </a:lnTo>
                    <a:lnTo>
                      <a:pt x="29297" y="0"/>
                    </a:lnTo>
                    <a:lnTo>
                      <a:pt x="29297" y="6975"/>
                    </a:lnTo>
                    <a:lnTo>
                      <a:pt x="9765" y="6975"/>
                    </a:lnTo>
                    <a:close/>
                  </a:path>
                </a:pathLst>
              </a:custGeom>
              <a:solidFill>
                <a:srgbClr val="000000"/>
              </a:solidFill>
              <a:ln w="139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DC92E88-3D71-A2B1-B39B-2E586BABF2A1}"/>
                  </a:ext>
                </a:extLst>
              </p:cNvPr>
              <p:cNvSpPr/>
              <p:nvPr/>
            </p:nvSpPr>
            <p:spPr>
              <a:xfrm>
                <a:off x="1593384" y="1012609"/>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0 w 69753"/>
                  <a:gd name="connsiteY16" fmla="*/ 19531 h 43247"/>
                  <a:gd name="connsiteX17" fmla="*/ 8370 w 69753"/>
                  <a:gd name="connsiteY17" fmla="*/ 43247 h 43247"/>
                  <a:gd name="connsiteX18" fmla="*/ 0 w 69753"/>
                  <a:gd name="connsiteY18" fmla="*/ 43247 h 43247"/>
                  <a:gd name="connsiteX19" fmla="*/ 0 w 69753"/>
                  <a:gd name="connsiteY19" fmla="*/ 1395 h 43247"/>
                  <a:gd name="connsiteX20" fmla="*/ 8370 w 69753"/>
                  <a:gd name="connsiteY20" fmla="*/ 1395 h 43247"/>
                  <a:gd name="connsiteX21" fmla="*/ 8370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3"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6037" y="8370"/>
                      <a:pt x="44642"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6" y="9765"/>
                      <a:pt x="23716" y="8370"/>
                      <a:pt x="19531" y="8370"/>
                    </a:cubicBezTo>
                    <a:cubicBezTo>
                      <a:pt x="16741" y="8370"/>
                      <a:pt x="13951" y="9765"/>
                      <a:pt x="11161" y="11161"/>
                    </a:cubicBezTo>
                    <a:cubicBezTo>
                      <a:pt x="9766" y="12556"/>
                      <a:pt x="8370" y="16741"/>
                      <a:pt x="8370" y="19531"/>
                    </a:cubicBezTo>
                    <a:lnTo>
                      <a:pt x="8370" y="43247"/>
                    </a:lnTo>
                    <a:lnTo>
                      <a:pt x="0" y="43247"/>
                    </a:lnTo>
                    <a:lnTo>
                      <a:pt x="0" y="1395"/>
                    </a:lnTo>
                    <a:lnTo>
                      <a:pt x="8370" y="1395"/>
                    </a:lnTo>
                    <a:lnTo>
                      <a:pt x="8370"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7" y="0"/>
                      <a:pt x="48828" y="0"/>
                    </a:cubicBezTo>
                    <a:cubicBezTo>
                      <a:pt x="55803" y="1395"/>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B569DAB-1233-4861-077D-CB997BB9B71E}"/>
                  </a:ext>
                </a:extLst>
              </p:cNvPr>
              <p:cNvSpPr/>
              <p:nvPr/>
            </p:nvSpPr>
            <p:spPr>
              <a:xfrm>
                <a:off x="1678484" y="1014004"/>
                <a:ext cx="41852" cy="64173"/>
              </a:xfrm>
              <a:custGeom>
                <a:avLst/>
                <a:gdLst>
                  <a:gd name="connsiteX0" fmla="*/ 13951 w 41852"/>
                  <a:gd name="connsiteY0" fmla="*/ 1395 h 64173"/>
                  <a:gd name="connsiteX1" fmla="*/ 22321 w 41852"/>
                  <a:gd name="connsiteY1" fmla="*/ 0 h 64173"/>
                  <a:gd name="connsiteX2" fmla="*/ 32087 w 41852"/>
                  <a:gd name="connsiteY2" fmla="*/ 2790 h 64173"/>
                  <a:gd name="connsiteX3" fmla="*/ 39062 w 41852"/>
                  <a:gd name="connsiteY3" fmla="*/ 9765 h 64173"/>
                  <a:gd name="connsiteX4" fmla="*/ 41852 w 41852"/>
                  <a:gd name="connsiteY4" fmla="*/ 20926 h 64173"/>
                  <a:gd name="connsiteX5" fmla="*/ 39062 w 41852"/>
                  <a:gd name="connsiteY5" fmla="*/ 32087 h 64173"/>
                  <a:gd name="connsiteX6" fmla="*/ 32087 w 41852"/>
                  <a:gd name="connsiteY6" fmla="*/ 40457 h 64173"/>
                  <a:gd name="connsiteX7" fmla="*/ 22321 w 41852"/>
                  <a:gd name="connsiteY7" fmla="*/ 43247 h 64173"/>
                  <a:gd name="connsiteX8" fmla="*/ 13951 w 41852"/>
                  <a:gd name="connsiteY8" fmla="*/ 41852 h 64173"/>
                  <a:gd name="connsiteX9" fmla="*/ 8371 w 41852"/>
                  <a:gd name="connsiteY9" fmla="*/ 37667 h 64173"/>
                  <a:gd name="connsiteX10" fmla="*/ 8371 w 41852"/>
                  <a:gd name="connsiteY10" fmla="*/ 64173 h 64173"/>
                  <a:gd name="connsiteX11" fmla="*/ 0 w 41852"/>
                  <a:gd name="connsiteY11" fmla="*/ 64173 h 64173"/>
                  <a:gd name="connsiteX12" fmla="*/ 0 w 41852"/>
                  <a:gd name="connsiteY12" fmla="*/ 2790 h 64173"/>
                  <a:gd name="connsiteX13" fmla="*/ 8371 w 41852"/>
                  <a:gd name="connsiteY13" fmla="*/ 2790 h 64173"/>
                  <a:gd name="connsiteX14" fmla="*/ 8371 w 41852"/>
                  <a:gd name="connsiteY14" fmla="*/ 8370 h 64173"/>
                  <a:gd name="connsiteX15" fmla="*/ 13951 w 41852"/>
                  <a:gd name="connsiteY15" fmla="*/ 1395 h 64173"/>
                  <a:gd name="connsiteX16" fmla="*/ 32087 w 41852"/>
                  <a:gd name="connsiteY16" fmla="*/ 13951 h 64173"/>
                  <a:gd name="connsiteX17" fmla="*/ 27902 w 41852"/>
                  <a:gd name="connsiteY17" fmla="*/ 9765 h 64173"/>
                  <a:gd name="connsiteX18" fmla="*/ 20926 w 41852"/>
                  <a:gd name="connsiteY18" fmla="*/ 8370 h 64173"/>
                  <a:gd name="connsiteX19" fmla="*/ 15346 w 41852"/>
                  <a:gd name="connsiteY19" fmla="*/ 9765 h 64173"/>
                  <a:gd name="connsiteX20" fmla="*/ 11161 w 41852"/>
                  <a:gd name="connsiteY20" fmla="*/ 15346 h 64173"/>
                  <a:gd name="connsiteX21" fmla="*/ 9765 w 41852"/>
                  <a:gd name="connsiteY21" fmla="*/ 22321 h 64173"/>
                  <a:gd name="connsiteX22" fmla="*/ 11161 w 41852"/>
                  <a:gd name="connsiteY22" fmla="*/ 29297 h 64173"/>
                  <a:gd name="connsiteX23" fmla="*/ 15346 w 41852"/>
                  <a:gd name="connsiteY23" fmla="*/ 34877 h 64173"/>
                  <a:gd name="connsiteX24" fmla="*/ 20926 w 41852"/>
                  <a:gd name="connsiteY24" fmla="*/ 36272 h 64173"/>
                  <a:gd name="connsiteX25" fmla="*/ 27902 w 41852"/>
                  <a:gd name="connsiteY25" fmla="*/ 34877 h 64173"/>
                  <a:gd name="connsiteX26" fmla="*/ 32087 w 41852"/>
                  <a:gd name="connsiteY26" fmla="*/ 29297 h 64173"/>
                  <a:gd name="connsiteX27" fmla="*/ 33482 w 41852"/>
                  <a:gd name="connsiteY27" fmla="*/ 22321 h 64173"/>
                  <a:gd name="connsiteX28" fmla="*/ 32087 w 41852"/>
                  <a:gd name="connsiteY28" fmla="*/ 13951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52" h="64173">
                    <a:moveTo>
                      <a:pt x="13951" y="1395"/>
                    </a:moveTo>
                    <a:cubicBezTo>
                      <a:pt x="16741" y="0"/>
                      <a:pt x="19531" y="0"/>
                      <a:pt x="22321" y="0"/>
                    </a:cubicBezTo>
                    <a:cubicBezTo>
                      <a:pt x="26507" y="0"/>
                      <a:pt x="29297" y="1395"/>
                      <a:pt x="32087" y="2790"/>
                    </a:cubicBezTo>
                    <a:cubicBezTo>
                      <a:pt x="34877" y="4185"/>
                      <a:pt x="37667" y="6975"/>
                      <a:pt x="39062" y="9765"/>
                    </a:cubicBezTo>
                    <a:cubicBezTo>
                      <a:pt x="40457" y="12556"/>
                      <a:pt x="41852" y="16741"/>
                      <a:pt x="41852" y="20926"/>
                    </a:cubicBezTo>
                    <a:cubicBezTo>
                      <a:pt x="41852" y="25111"/>
                      <a:pt x="40457" y="29297"/>
                      <a:pt x="39062" y="32087"/>
                    </a:cubicBezTo>
                    <a:cubicBezTo>
                      <a:pt x="37667" y="34877"/>
                      <a:pt x="34877" y="37667"/>
                      <a:pt x="32087" y="40457"/>
                    </a:cubicBezTo>
                    <a:cubicBezTo>
                      <a:pt x="29297" y="41852"/>
                      <a:pt x="25111" y="43247"/>
                      <a:pt x="22321" y="43247"/>
                    </a:cubicBezTo>
                    <a:cubicBezTo>
                      <a:pt x="19531" y="43247"/>
                      <a:pt x="16741" y="43247"/>
                      <a:pt x="13951" y="41852"/>
                    </a:cubicBezTo>
                    <a:cubicBezTo>
                      <a:pt x="11161" y="40457"/>
                      <a:pt x="9765" y="39062"/>
                      <a:pt x="8371" y="37667"/>
                    </a:cubicBezTo>
                    <a:lnTo>
                      <a:pt x="8371" y="64173"/>
                    </a:lnTo>
                    <a:lnTo>
                      <a:pt x="0" y="64173"/>
                    </a:lnTo>
                    <a:lnTo>
                      <a:pt x="0" y="2790"/>
                    </a:lnTo>
                    <a:lnTo>
                      <a:pt x="8371" y="2790"/>
                    </a:lnTo>
                    <a:lnTo>
                      <a:pt x="8371" y="8370"/>
                    </a:lnTo>
                    <a:cubicBezTo>
                      <a:pt x="9765" y="4185"/>
                      <a:pt x="11161" y="2790"/>
                      <a:pt x="13951" y="1395"/>
                    </a:cubicBezTo>
                    <a:close/>
                    <a:moveTo>
                      <a:pt x="32087" y="13951"/>
                    </a:moveTo>
                    <a:cubicBezTo>
                      <a:pt x="30692" y="11161"/>
                      <a:pt x="29297" y="9765"/>
                      <a:pt x="27902" y="9765"/>
                    </a:cubicBezTo>
                    <a:cubicBezTo>
                      <a:pt x="26507" y="8370"/>
                      <a:pt x="23716" y="8370"/>
                      <a:pt x="20926" y="8370"/>
                    </a:cubicBezTo>
                    <a:cubicBezTo>
                      <a:pt x="18136" y="8370"/>
                      <a:pt x="16741" y="8370"/>
                      <a:pt x="15346" y="9765"/>
                    </a:cubicBezTo>
                    <a:cubicBezTo>
                      <a:pt x="13951" y="11161"/>
                      <a:pt x="11161" y="12556"/>
                      <a:pt x="11161" y="15346"/>
                    </a:cubicBezTo>
                    <a:cubicBezTo>
                      <a:pt x="9765" y="18136"/>
                      <a:pt x="9765" y="19531"/>
                      <a:pt x="9765" y="22321"/>
                    </a:cubicBezTo>
                    <a:cubicBezTo>
                      <a:pt x="9765" y="25111"/>
                      <a:pt x="9765" y="27902"/>
                      <a:pt x="11161" y="29297"/>
                    </a:cubicBezTo>
                    <a:cubicBezTo>
                      <a:pt x="12556" y="32087"/>
                      <a:pt x="13951" y="33482"/>
                      <a:pt x="15346" y="34877"/>
                    </a:cubicBezTo>
                    <a:cubicBezTo>
                      <a:pt x="16741" y="36272"/>
                      <a:pt x="19531" y="36272"/>
                      <a:pt x="20926" y="36272"/>
                    </a:cubicBezTo>
                    <a:cubicBezTo>
                      <a:pt x="23716" y="36272"/>
                      <a:pt x="25111" y="36272"/>
                      <a:pt x="27902" y="34877"/>
                    </a:cubicBezTo>
                    <a:cubicBezTo>
                      <a:pt x="29297" y="33482"/>
                      <a:pt x="32087" y="32087"/>
                      <a:pt x="32087" y="29297"/>
                    </a:cubicBezTo>
                    <a:cubicBezTo>
                      <a:pt x="33482" y="26506"/>
                      <a:pt x="33482" y="25111"/>
                      <a:pt x="33482" y="22321"/>
                    </a:cubicBezTo>
                    <a:cubicBezTo>
                      <a:pt x="33482" y="18136"/>
                      <a:pt x="32087" y="15346"/>
                      <a:pt x="32087" y="13951"/>
                    </a:cubicBezTo>
                    <a:close/>
                  </a:path>
                </a:pathLst>
              </a:custGeom>
              <a:solidFill>
                <a:srgbClr val="000000"/>
              </a:solidFill>
              <a:ln w="139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CB23118-C59D-FFC7-CB67-B7CA7C7CA753}"/>
                  </a:ext>
                </a:extLst>
              </p:cNvPr>
              <p:cNvSpPr/>
              <p:nvPr/>
            </p:nvSpPr>
            <p:spPr>
              <a:xfrm>
                <a:off x="1730102" y="1015399"/>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3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7902 w 44642"/>
                  <a:gd name="connsiteY13" fmla="*/ 32087 h 41852"/>
                  <a:gd name="connsiteX14" fmla="*/ 32087 w 44642"/>
                  <a:gd name="connsiteY14" fmla="*/ 27902 h 41852"/>
                  <a:gd name="connsiteX15" fmla="*/ 33482 w 44642"/>
                  <a:gd name="connsiteY15" fmla="*/ 19531 h 41852"/>
                  <a:gd name="connsiteX16" fmla="*/ 32087 w 44642"/>
                  <a:gd name="connsiteY16" fmla="*/ 11161 h 41852"/>
                  <a:gd name="connsiteX17" fmla="*/ 27902 w 44642"/>
                  <a:gd name="connsiteY17" fmla="*/ 6975 h 41852"/>
                  <a:gd name="connsiteX18" fmla="*/ 22321 w 44642"/>
                  <a:gd name="connsiteY18" fmla="*/ 5580 h 41852"/>
                  <a:gd name="connsiteX19" fmla="*/ 16741 w 44642"/>
                  <a:gd name="connsiteY19" fmla="*/ 6975 h 41852"/>
                  <a:gd name="connsiteX20" fmla="*/ 12556 w 44642"/>
                  <a:gd name="connsiteY20" fmla="*/ 11161 h 41852"/>
                  <a:gd name="connsiteX21" fmla="*/ 11161 w 44642"/>
                  <a:gd name="connsiteY21" fmla="*/ 19531 h 41852"/>
                  <a:gd name="connsiteX22" fmla="*/ 13951 w 44642"/>
                  <a:gd name="connsiteY22" fmla="*/ 30692 h 41852"/>
                  <a:gd name="connsiteX23" fmla="*/ 22321 w 44642"/>
                  <a:gd name="connsiteY23" fmla="*/ 34877 h 41852"/>
                  <a:gd name="connsiteX24" fmla="*/ 27902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7"/>
                      <a:pt x="0" y="25111"/>
                      <a:pt x="0" y="20926"/>
                    </a:cubicBezTo>
                    <a:cubicBezTo>
                      <a:pt x="0" y="16741"/>
                      <a:pt x="1395" y="12556"/>
                      <a:pt x="2790" y="9765"/>
                    </a:cubicBezTo>
                    <a:cubicBezTo>
                      <a:pt x="4185" y="6975"/>
                      <a:pt x="6975" y="4185"/>
                      <a:pt x="11161" y="2790"/>
                    </a:cubicBezTo>
                    <a:cubicBezTo>
                      <a:pt x="13951" y="1395"/>
                      <a:pt x="18136" y="0"/>
                      <a:pt x="22321" y="0"/>
                    </a:cubicBezTo>
                    <a:cubicBezTo>
                      <a:pt x="26507" y="0"/>
                      <a:pt x="29297" y="1395"/>
                      <a:pt x="33482" y="2790"/>
                    </a:cubicBezTo>
                    <a:cubicBezTo>
                      <a:pt x="36272" y="4185"/>
                      <a:pt x="39062" y="6975"/>
                      <a:pt x="41852" y="9765"/>
                    </a:cubicBezTo>
                    <a:cubicBezTo>
                      <a:pt x="43247" y="12556"/>
                      <a:pt x="44643" y="16741"/>
                      <a:pt x="44643" y="20926"/>
                    </a:cubicBezTo>
                    <a:cubicBezTo>
                      <a:pt x="44643" y="25111"/>
                      <a:pt x="43247" y="29297"/>
                      <a:pt x="41852" y="32087"/>
                    </a:cubicBezTo>
                    <a:cubicBezTo>
                      <a:pt x="40457" y="34877"/>
                      <a:pt x="37667" y="37667"/>
                      <a:pt x="33482" y="39062"/>
                    </a:cubicBezTo>
                    <a:cubicBezTo>
                      <a:pt x="30692" y="40457"/>
                      <a:pt x="26507" y="41852"/>
                      <a:pt x="22321" y="41852"/>
                    </a:cubicBezTo>
                    <a:cubicBezTo>
                      <a:pt x="16741" y="41852"/>
                      <a:pt x="13951" y="40457"/>
                      <a:pt x="9766" y="39062"/>
                    </a:cubicBezTo>
                    <a:close/>
                    <a:moveTo>
                      <a:pt x="27902" y="32087"/>
                    </a:moveTo>
                    <a:cubicBezTo>
                      <a:pt x="29297" y="30692"/>
                      <a:pt x="32087" y="29297"/>
                      <a:pt x="32087" y="27902"/>
                    </a:cubicBezTo>
                    <a:cubicBezTo>
                      <a:pt x="33482" y="25111"/>
                      <a:pt x="33482" y="23716"/>
                      <a:pt x="33482" y="19531"/>
                    </a:cubicBezTo>
                    <a:cubicBezTo>
                      <a:pt x="33482" y="16741"/>
                      <a:pt x="33482" y="13951"/>
                      <a:pt x="32087" y="11161"/>
                    </a:cubicBezTo>
                    <a:cubicBezTo>
                      <a:pt x="30692" y="8370"/>
                      <a:pt x="29297" y="6975"/>
                      <a:pt x="27902" y="6975"/>
                    </a:cubicBezTo>
                    <a:cubicBezTo>
                      <a:pt x="26507" y="5580"/>
                      <a:pt x="23716" y="5580"/>
                      <a:pt x="22321" y="5580"/>
                    </a:cubicBezTo>
                    <a:cubicBezTo>
                      <a:pt x="19531" y="5580"/>
                      <a:pt x="18136" y="5580"/>
                      <a:pt x="16741" y="6975"/>
                    </a:cubicBezTo>
                    <a:cubicBezTo>
                      <a:pt x="15346" y="8370"/>
                      <a:pt x="13951" y="9765"/>
                      <a:pt x="12556" y="11161"/>
                    </a:cubicBezTo>
                    <a:cubicBezTo>
                      <a:pt x="11161" y="13951"/>
                      <a:pt x="11161" y="15346"/>
                      <a:pt x="11161" y="19531"/>
                    </a:cubicBezTo>
                    <a:cubicBezTo>
                      <a:pt x="11161" y="23716"/>
                      <a:pt x="12556" y="27902"/>
                      <a:pt x="13951" y="30692"/>
                    </a:cubicBezTo>
                    <a:cubicBezTo>
                      <a:pt x="15346" y="33482"/>
                      <a:pt x="19531" y="34877"/>
                      <a:pt x="22321" y="34877"/>
                    </a:cubicBezTo>
                    <a:cubicBezTo>
                      <a:pt x="23716" y="33482"/>
                      <a:pt x="25111" y="33482"/>
                      <a:pt x="27902" y="32087"/>
                    </a:cubicBezTo>
                    <a:close/>
                  </a:path>
                </a:pathLst>
              </a:custGeom>
              <a:solidFill>
                <a:srgbClr val="000000"/>
              </a:solidFill>
              <a:ln w="139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8ACDB71-6657-F195-6DE2-669044B3D672}"/>
                  </a:ext>
                </a:extLst>
              </p:cNvPr>
              <p:cNvSpPr/>
              <p:nvPr/>
            </p:nvSpPr>
            <p:spPr>
              <a:xfrm>
                <a:off x="1780324" y="1014004"/>
                <a:ext cx="61383" cy="41852"/>
              </a:xfrm>
              <a:custGeom>
                <a:avLst/>
                <a:gdLst>
                  <a:gd name="connsiteX0" fmla="*/ 61383 w 61383"/>
                  <a:gd name="connsiteY0" fmla="*/ 0 h 41852"/>
                  <a:gd name="connsiteX1" fmla="*/ 48828 w 61383"/>
                  <a:gd name="connsiteY1" fmla="*/ 41852 h 41852"/>
                  <a:gd name="connsiteX2" fmla="*/ 39062 w 61383"/>
                  <a:gd name="connsiteY2" fmla="*/ 41852 h 41852"/>
                  <a:gd name="connsiteX3" fmla="*/ 30692 w 61383"/>
                  <a:gd name="connsiteY3" fmla="*/ 11161 h 41852"/>
                  <a:gd name="connsiteX4" fmla="*/ 22321 w 61383"/>
                  <a:gd name="connsiteY4" fmla="*/ 41852 h 41852"/>
                  <a:gd name="connsiteX5" fmla="*/ 12556 w 61383"/>
                  <a:gd name="connsiteY5" fmla="*/ 41852 h 41852"/>
                  <a:gd name="connsiteX6" fmla="*/ 0 w 61383"/>
                  <a:gd name="connsiteY6" fmla="*/ 0 h 41852"/>
                  <a:gd name="connsiteX7" fmla="*/ 8371 w 61383"/>
                  <a:gd name="connsiteY7" fmla="*/ 0 h 41852"/>
                  <a:gd name="connsiteX8" fmla="*/ 16741 w 61383"/>
                  <a:gd name="connsiteY8" fmla="*/ 33482 h 41852"/>
                  <a:gd name="connsiteX9" fmla="*/ 25111 w 61383"/>
                  <a:gd name="connsiteY9" fmla="*/ 0 h 41852"/>
                  <a:gd name="connsiteX10" fmla="*/ 34877 w 61383"/>
                  <a:gd name="connsiteY10" fmla="*/ 0 h 41852"/>
                  <a:gd name="connsiteX11" fmla="*/ 43247 w 61383"/>
                  <a:gd name="connsiteY11" fmla="*/ 33482 h 41852"/>
                  <a:gd name="connsiteX12" fmla="*/ 51618 w 61383"/>
                  <a:gd name="connsiteY12" fmla="*/ 0 h 41852"/>
                  <a:gd name="connsiteX13" fmla="*/ 61383 w 61383"/>
                  <a:gd name="connsiteY13"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3" h="41852">
                    <a:moveTo>
                      <a:pt x="61383" y="0"/>
                    </a:moveTo>
                    <a:lnTo>
                      <a:pt x="48828" y="41852"/>
                    </a:lnTo>
                    <a:lnTo>
                      <a:pt x="39062" y="41852"/>
                    </a:lnTo>
                    <a:lnTo>
                      <a:pt x="30692" y="11161"/>
                    </a:lnTo>
                    <a:lnTo>
                      <a:pt x="22321" y="41852"/>
                    </a:lnTo>
                    <a:lnTo>
                      <a:pt x="12556" y="41852"/>
                    </a:lnTo>
                    <a:lnTo>
                      <a:pt x="0" y="0"/>
                    </a:lnTo>
                    <a:lnTo>
                      <a:pt x="8371" y="0"/>
                    </a:lnTo>
                    <a:lnTo>
                      <a:pt x="16741" y="33482"/>
                    </a:lnTo>
                    <a:lnTo>
                      <a:pt x="25111" y="0"/>
                    </a:lnTo>
                    <a:lnTo>
                      <a:pt x="34877" y="0"/>
                    </a:lnTo>
                    <a:lnTo>
                      <a:pt x="43247" y="33482"/>
                    </a:lnTo>
                    <a:lnTo>
                      <a:pt x="51618" y="0"/>
                    </a:lnTo>
                    <a:lnTo>
                      <a:pt x="61383" y="0"/>
                    </a:lnTo>
                    <a:close/>
                  </a:path>
                </a:pathLst>
              </a:custGeom>
              <a:solidFill>
                <a:srgbClr val="000000"/>
              </a:solidFill>
              <a:ln w="139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43B33AD-EE5C-F278-370E-B68922A08351}"/>
                  </a:ext>
                </a:extLst>
              </p:cNvPr>
              <p:cNvSpPr/>
              <p:nvPr/>
            </p:nvSpPr>
            <p:spPr>
              <a:xfrm>
                <a:off x="1850078" y="1016794"/>
                <a:ext cx="41852" cy="41852"/>
              </a:xfrm>
              <a:custGeom>
                <a:avLst/>
                <a:gdLst>
                  <a:gd name="connsiteX0" fmla="*/ 40457 w 41852"/>
                  <a:gd name="connsiteY0" fmla="*/ 22321 h 41852"/>
                  <a:gd name="connsiteX1" fmla="*/ 8371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7 w 41852"/>
                  <a:gd name="connsiteY19" fmla="*/ 6975 h 41852"/>
                  <a:gd name="connsiteX20" fmla="*/ 20926 w 41852"/>
                  <a:gd name="connsiteY20" fmla="*/ 4185 h 41852"/>
                  <a:gd name="connsiteX21" fmla="*/ 12556 w 41852"/>
                  <a:gd name="connsiteY21" fmla="*/ 6975 h 41852"/>
                  <a:gd name="connsiteX22" fmla="*/ 8371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1" y="22321"/>
                    </a:lnTo>
                    <a:cubicBezTo>
                      <a:pt x="8371" y="25111"/>
                      <a:pt x="9765" y="27902"/>
                      <a:pt x="12556" y="30692"/>
                    </a:cubicBezTo>
                    <a:cubicBezTo>
                      <a:pt x="15346" y="32087"/>
                      <a:pt x="18136" y="33482"/>
                      <a:pt x="20926" y="33482"/>
                    </a:cubicBezTo>
                    <a:cubicBezTo>
                      <a:pt x="25111" y="33482"/>
                      <a:pt x="29297"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0457" y="19531"/>
                      <a:pt x="40457" y="20926"/>
                      <a:pt x="40457" y="22321"/>
                    </a:cubicBezTo>
                    <a:close/>
                    <a:moveTo>
                      <a:pt x="32087" y="15346"/>
                    </a:moveTo>
                    <a:cubicBezTo>
                      <a:pt x="32087" y="12556"/>
                      <a:pt x="30692" y="9766"/>
                      <a:pt x="29297" y="6975"/>
                    </a:cubicBezTo>
                    <a:cubicBezTo>
                      <a:pt x="26506" y="5580"/>
                      <a:pt x="23716" y="4185"/>
                      <a:pt x="20926" y="4185"/>
                    </a:cubicBezTo>
                    <a:cubicBezTo>
                      <a:pt x="18136" y="4185"/>
                      <a:pt x="15346" y="5580"/>
                      <a:pt x="12556" y="6975"/>
                    </a:cubicBezTo>
                    <a:cubicBezTo>
                      <a:pt x="9765" y="8370"/>
                      <a:pt x="9765" y="11161"/>
                      <a:pt x="8371"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F9107A4-EFAB-7A0E-1E87-8AC3969ED377}"/>
                  </a:ext>
                </a:extLst>
              </p:cNvPr>
              <p:cNvSpPr/>
              <p:nvPr/>
            </p:nvSpPr>
            <p:spPr>
              <a:xfrm>
                <a:off x="1901696" y="1014004"/>
                <a:ext cx="22321" cy="41852"/>
              </a:xfrm>
              <a:custGeom>
                <a:avLst/>
                <a:gdLst>
                  <a:gd name="connsiteX0" fmla="*/ 15346 w 22321"/>
                  <a:gd name="connsiteY0" fmla="*/ 1395 h 41852"/>
                  <a:gd name="connsiteX1" fmla="*/ 22321 w 22321"/>
                  <a:gd name="connsiteY1" fmla="*/ 0 h 41852"/>
                  <a:gd name="connsiteX2" fmla="*/ 22321 w 22321"/>
                  <a:gd name="connsiteY2" fmla="*/ 8370 h 41852"/>
                  <a:gd name="connsiteX3" fmla="*/ 19531 w 22321"/>
                  <a:gd name="connsiteY3" fmla="*/ 8370 h 41852"/>
                  <a:gd name="connsiteX4" fmla="*/ 11161 w 22321"/>
                  <a:gd name="connsiteY4" fmla="*/ 11161 h 41852"/>
                  <a:gd name="connsiteX5" fmla="*/ 8371 w 22321"/>
                  <a:gd name="connsiteY5" fmla="*/ 19531 h 41852"/>
                  <a:gd name="connsiteX6" fmla="*/ 8371 w 22321"/>
                  <a:gd name="connsiteY6" fmla="*/ 41852 h 41852"/>
                  <a:gd name="connsiteX7" fmla="*/ 0 w 22321"/>
                  <a:gd name="connsiteY7" fmla="*/ 41852 h 41852"/>
                  <a:gd name="connsiteX8" fmla="*/ 0 w 22321"/>
                  <a:gd name="connsiteY8" fmla="*/ 0 h 41852"/>
                  <a:gd name="connsiteX9" fmla="*/ 8371 w 22321"/>
                  <a:gd name="connsiteY9" fmla="*/ 0 h 41852"/>
                  <a:gd name="connsiteX10" fmla="*/ 8371 w 22321"/>
                  <a:gd name="connsiteY10" fmla="*/ 5580 h 41852"/>
                  <a:gd name="connsiteX11" fmla="*/ 15346 w 22321"/>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1" h="41852">
                    <a:moveTo>
                      <a:pt x="15346" y="1395"/>
                    </a:moveTo>
                    <a:cubicBezTo>
                      <a:pt x="18136" y="0"/>
                      <a:pt x="19531" y="0"/>
                      <a:pt x="22321" y="0"/>
                    </a:cubicBezTo>
                    <a:lnTo>
                      <a:pt x="22321" y="8370"/>
                    </a:lnTo>
                    <a:lnTo>
                      <a:pt x="19531" y="8370"/>
                    </a:lnTo>
                    <a:cubicBezTo>
                      <a:pt x="16741" y="8370"/>
                      <a:pt x="13951" y="9765"/>
                      <a:pt x="11161" y="11161"/>
                    </a:cubicBezTo>
                    <a:cubicBezTo>
                      <a:pt x="9765" y="12556"/>
                      <a:pt x="8371" y="15346"/>
                      <a:pt x="8371" y="19531"/>
                    </a:cubicBezTo>
                    <a:lnTo>
                      <a:pt x="8371" y="41852"/>
                    </a:lnTo>
                    <a:lnTo>
                      <a:pt x="0" y="41852"/>
                    </a:lnTo>
                    <a:lnTo>
                      <a:pt x="0" y="0"/>
                    </a:lnTo>
                    <a:lnTo>
                      <a:pt x="8371" y="0"/>
                    </a:lnTo>
                    <a:lnTo>
                      <a:pt x="8371" y="5580"/>
                    </a:lnTo>
                    <a:cubicBezTo>
                      <a:pt x="11161" y="4185"/>
                      <a:pt x="12556" y="2790"/>
                      <a:pt x="15346" y="1395"/>
                    </a:cubicBezTo>
                    <a:close/>
                  </a:path>
                </a:pathLst>
              </a:custGeom>
              <a:solidFill>
                <a:srgbClr val="000000"/>
              </a:solidFill>
              <a:ln w="1394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92A0903-4B02-4416-9AF8-D8207FB55FB7}"/>
                  </a:ext>
                </a:extLst>
              </p:cNvPr>
              <p:cNvSpPr/>
              <p:nvPr/>
            </p:nvSpPr>
            <p:spPr>
              <a:xfrm>
                <a:off x="1935178" y="997263"/>
                <a:ext cx="11160" cy="58593"/>
              </a:xfrm>
              <a:custGeom>
                <a:avLst/>
                <a:gdLst>
                  <a:gd name="connsiteX0" fmla="*/ 1395 w 11160"/>
                  <a:gd name="connsiteY0" fmla="*/ 9766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6 h 58593"/>
                  <a:gd name="connsiteX7" fmla="*/ 5580 w 11160"/>
                  <a:gd name="connsiteY7" fmla="*/ 11161 h 58593"/>
                  <a:gd name="connsiteX8" fmla="*/ 1395 w 11160"/>
                  <a:gd name="connsiteY8" fmla="*/ 9766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6"/>
                    </a:moveTo>
                    <a:cubicBezTo>
                      <a:pt x="0" y="8371"/>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1"/>
                      <a:pt x="9765" y="9766"/>
                    </a:cubicBezTo>
                    <a:cubicBezTo>
                      <a:pt x="8370" y="11161"/>
                      <a:pt x="6975" y="11161"/>
                      <a:pt x="5580" y="11161"/>
                    </a:cubicBezTo>
                    <a:cubicBezTo>
                      <a:pt x="4185" y="11161"/>
                      <a:pt x="2790" y="11161"/>
                      <a:pt x="1395" y="9766"/>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BC0A94-C65E-3877-C0B1-0F6D2509C0E1}"/>
                  </a:ext>
                </a:extLst>
              </p:cNvPr>
              <p:cNvSpPr/>
              <p:nvPr/>
            </p:nvSpPr>
            <p:spPr>
              <a:xfrm>
                <a:off x="1960289" y="1012609"/>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1 w 39062"/>
                  <a:gd name="connsiteY9" fmla="*/ 19531 h 43247"/>
                  <a:gd name="connsiteX10" fmla="*/ 8371 w 39062"/>
                  <a:gd name="connsiteY10" fmla="*/ 43247 h 43247"/>
                  <a:gd name="connsiteX11" fmla="*/ 0 w 39062"/>
                  <a:gd name="connsiteY11" fmla="*/ 43247 h 43247"/>
                  <a:gd name="connsiteX12" fmla="*/ 0 w 39062"/>
                  <a:gd name="connsiteY12" fmla="*/ 1395 h 43247"/>
                  <a:gd name="connsiteX13" fmla="*/ 8371 w 39062"/>
                  <a:gd name="connsiteY13" fmla="*/ 1395 h 43247"/>
                  <a:gd name="connsiteX14" fmla="*/ 8371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7" y="12556"/>
                      <a:pt x="27902" y="11161"/>
                    </a:cubicBezTo>
                    <a:cubicBezTo>
                      <a:pt x="26507" y="9765"/>
                      <a:pt x="23716" y="8370"/>
                      <a:pt x="19531" y="8370"/>
                    </a:cubicBezTo>
                    <a:cubicBezTo>
                      <a:pt x="16741"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5111" y="1395"/>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562E9F-5245-C9D0-FAD1-0B4233A1505A}"/>
                  </a:ext>
                </a:extLst>
              </p:cNvPr>
              <p:cNvSpPr/>
              <p:nvPr/>
            </p:nvSpPr>
            <p:spPr>
              <a:xfrm>
                <a:off x="2010512" y="1012609"/>
                <a:ext cx="43247" cy="64173"/>
              </a:xfrm>
              <a:custGeom>
                <a:avLst/>
                <a:gdLst>
                  <a:gd name="connsiteX0" fmla="*/ 29297 w 43247"/>
                  <a:gd name="connsiteY0" fmla="*/ 2790 h 64173"/>
                  <a:gd name="connsiteX1" fmla="*/ 34877 w 43247"/>
                  <a:gd name="connsiteY1" fmla="*/ 6975 h 64173"/>
                  <a:gd name="connsiteX2" fmla="*/ 34877 w 43247"/>
                  <a:gd name="connsiteY2" fmla="*/ 1395 h 64173"/>
                  <a:gd name="connsiteX3" fmla="*/ 43247 w 43247"/>
                  <a:gd name="connsiteY3" fmla="*/ 1395 h 64173"/>
                  <a:gd name="connsiteX4" fmla="*/ 43247 w 43247"/>
                  <a:gd name="connsiteY4" fmla="*/ 44642 h 64173"/>
                  <a:gd name="connsiteX5" fmla="*/ 40457 w 43247"/>
                  <a:gd name="connsiteY5" fmla="*/ 54408 h 64173"/>
                  <a:gd name="connsiteX6" fmla="*/ 33482 w 43247"/>
                  <a:gd name="connsiteY6" fmla="*/ 61383 h 64173"/>
                  <a:gd name="connsiteX7" fmla="*/ 22321 w 43247"/>
                  <a:gd name="connsiteY7" fmla="*/ 64173 h 64173"/>
                  <a:gd name="connsiteX8" fmla="*/ 8371 w 43247"/>
                  <a:gd name="connsiteY8" fmla="*/ 59988 h 64173"/>
                  <a:gd name="connsiteX9" fmla="*/ 1395 w 43247"/>
                  <a:gd name="connsiteY9" fmla="*/ 48828 h 64173"/>
                  <a:gd name="connsiteX10" fmla="*/ 9765 w 43247"/>
                  <a:gd name="connsiteY10" fmla="*/ 48828 h 64173"/>
                  <a:gd name="connsiteX11" fmla="*/ 13951 w 43247"/>
                  <a:gd name="connsiteY11" fmla="*/ 54408 h 64173"/>
                  <a:gd name="connsiteX12" fmla="*/ 22321 w 43247"/>
                  <a:gd name="connsiteY12" fmla="*/ 55803 h 64173"/>
                  <a:gd name="connsiteX13" fmla="*/ 30692 w 43247"/>
                  <a:gd name="connsiteY13" fmla="*/ 53013 h 64173"/>
                  <a:gd name="connsiteX14" fmla="*/ 33482 w 43247"/>
                  <a:gd name="connsiteY14" fmla="*/ 43247 h 64173"/>
                  <a:gd name="connsiteX15" fmla="*/ 33482 w 43247"/>
                  <a:gd name="connsiteY15" fmla="*/ 36272 h 64173"/>
                  <a:gd name="connsiteX16" fmla="*/ 27902 w 43247"/>
                  <a:gd name="connsiteY16" fmla="*/ 41852 h 64173"/>
                  <a:gd name="connsiteX17" fmla="*/ 19531 w 43247"/>
                  <a:gd name="connsiteY17" fmla="*/ 43247 h 64173"/>
                  <a:gd name="connsiteX18" fmla="*/ 9765 w 43247"/>
                  <a:gd name="connsiteY18" fmla="*/ 40457 h 64173"/>
                  <a:gd name="connsiteX19" fmla="*/ 2790 w 43247"/>
                  <a:gd name="connsiteY19" fmla="*/ 32087 h 64173"/>
                  <a:gd name="connsiteX20" fmla="*/ 0 w 43247"/>
                  <a:gd name="connsiteY20" fmla="*/ 20926 h 64173"/>
                  <a:gd name="connsiteX21" fmla="*/ 2790 w 43247"/>
                  <a:gd name="connsiteY21" fmla="*/ 9765 h 64173"/>
                  <a:gd name="connsiteX22" fmla="*/ 9765 w 43247"/>
                  <a:gd name="connsiteY22" fmla="*/ 2790 h 64173"/>
                  <a:gd name="connsiteX23" fmla="*/ 19531 w 43247"/>
                  <a:gd name="connsiteY23" fmla="*/ 0 h 64173"/>
                  <a:gd name="connsiteX24" fmla="*/ 29297 w 43247"/>
                  <a:gd name="connsiteY24" fmla="*/ 2790 h 64173"/>
                  <a:gd name="connsiteX25" fmla="*/ 33482 w 43247"/>
                  <a:gd name="connsiteY25" fmla="*/ 15346 h 64173"/>
                  <a:gd name="connsiteX26" fmla="*/ 29297 w 43247"/>
                  <a:gd name="connsiteY26" fmla="*/ 9765 h 64173"/>
                  <a:gd name="connsiteX27" fmla="*/ 23716 w 43247"/>
                  <a:gd name="connsiteY27" fmla="*/ 8370 h 64173"/>
                  <a:gd name="connsiteX28" fmla="*/ 18136 w 43247"/>
                  <a:gd name="connsiteY28" fmla="*/ 9765 h 64173"/>
                  <a:gd name="connsiteX29" fmla="*/ 13951 w 43247"/>
                  <a:gd name="connsiteY29" fmla="*/ 13951 h 64173"/>
                  <a:gd name="connsiteX30" fmla="*/ 12556 w 43247"/>
                  <a:gd name="connsiteY30" fmla="*/ 20926 h 64173"/>
                  <a:gd name="connsiteX31" fmla="*/ 13951 w 43247"/>
                  <a:gd name="connsiteY31" fmla="*/ 27902 h 64173"/>
                  <a:gd name="connsiteX32" fmla="*/ 18136 w 43247"/>
                  <a:gd name="connsiteY32" fmla="*/ 33482 h 64173"/>
                  <a:gd name="connsiteX33" fmla="*/ 23716 w 43247"/>
                  <a:gd name="connsiteY33" fmla="*/ 34877 h 64173"/>
                  <a:gd name="connsiteX34" fmla="*/ 29297 w 43247"/>
                  <a:gd name="connsiteY34" fmla="*/ 33482 h 64173"/>
                  <a:gd name="connsiteX35" fmla="*/ 33482 w 43247"/>
                  <a:gd name="connsiteY35" fmla="*/ 27902 h 64173"/>
                  <a:gd name="connsiteX36" fmla="*/ 34877 w 43247"/>
                  <a:gd name="connsiteY36" fmla="*/ 20926 h 64173"/>
                  <a:gd name="connsiteX37" fmla="*/ 33482 w 43247"/>
                  <a:gd name="connsiteY37" fmla="*/ 15346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47" h="64173">
                    <a:moveTo>
                      <a:pt x="29297" y="2790"/>
                    </a:moveTo>
                    <a:cubicBezTo>
                      <a:pt x="32087" y="4185"/>
                      <a:pt x="33482" y="5580"/>
                      <a:pt x="34877" y="6975"/>
                    </a:cubicBezTo>
                    <a:lnTo>
                      <a:pt x="34877" y="1395"/>
                    </a:lnTo>
                    <a:lnTo>
                      <a:pt x="43247" y="1395"/>
                    </a:lnTo>
                    <a:lnTo>
                      <a:pt x="43247" y="44642"/>
                    </a:lnTo>
                    <a:cubicBezTo>
                      <a:pt x="43247" y="48828"/>
                      <a:pt x="41852" y="51618"/>
                      <a:pt x="40457" y="54408"/>
                    </a:cubicBezTo>
                    <a:cubicBezTo>
                      <a:pt x="39062" y="57198"/>
                      <a:pt x="36272" y="59988"/>
                      <a:pt x="33482" y="61383"/>
                    </a:cubicBezTo>
                    <a:cubicBezTo>
                      <a:pt x="30692" y="62778"/>
                      <a:pt x="26506" y="64173"/>
                      <a:pt x="22321" y="64173"/>
                    </a:cubicBezTo>
                    <a:cubicBezTo>
                      <a:pt x="16741" y="64173"/>
                      <a:pt x="12556" y="62778"/>
                      <a:pt x="8371" y="59988"/>
                    </a:cubicBezTo>
                    <a:cubicBezTo>
                      <a:pt x="4185" y="57198"/>
                      <a:pt x="2790" y="53013"/>
                      <a:pt x="1395" y="48828"/>
                    </a:cubicBezTo>
                    <a:lnTo>
                      <a:pt x="9765" y="48828"/>
                    </a:lnTo>
                    <a:cubicBezTo>
                      <a:pt x="9765" y="51618"/>
                      <a:pt x="11161" y="53013"/>
                      <a:pt x="13951" y="54408"/>
                    </a:cubicBezTo>
                    <a:cubicBezTo>
                      <a:pt x="16741" y="55803"/>
                      <a:pt x="18136" y="55803"/>
                      <a:pt x="22321" y="55803"/>
                    </a:cubicBezTo>
                    <a:cubicBezTo>
                      <a:pt x="26506" y="55803"/>
                      <a:pt x="29297" y="54408"/>
                      <a:pt x="30692" y="53013"/>
                    </a:cubicBezTo>
                    <a:cubicBezTo>
                      <a:pt x="33482" y="50223"/>
                      <a:pt x="33482" y="47432"/>
                      <a:pt x="33482" y="43247"/>
                    </a:cubicBezTo>
                    <a:lnTo>
                      <a:pt x="33482" y="36272"/>
                    </a:lnTo>
                    <a:cubicBezTo>
                      <a:pt x="32087" y="37667"/>
                      <a:pt x="30692" y="40457"/>
                      <a:pt x="27902" y="41852"/>
                    </a:cubicBezTo>
                    <a:cubicBezTo>
                      <a:pt x="25111" y="43247"/>
                      <a:pt x="22321" y="43247"/>
                      <a:pt x="19531" y="43247"/>
                    </a:cubicBezTo>
                    <a:cubicBezTo>
                      <a:pt x="15346" y="43247"/>
                      <a:pt x="12556" y="41852"/>
                      <a:pt x="9765" y="40457"/>
                    </a:cubicBezTo>
                    <a:cubicBezTo>
                      <a:pt x="6975" y="39062"/>
                      <a:pt x="4185" y="36272"/>
                      <a:pt x="2790" y="32087"/>
                    </a:cubicBezTo>
                    <a:cubicBezTo>
                      <a:pt x="1395" y="29297"/>
                      <a:pt x="0" y="25111"/>
                      <a:pt x="0" y="20926"/>
                    </a:cubicBezTo>
                    <a:cubicBezTo>
                      <a:pt x="0" y="16741"/>
                      <a:pt x="1395" y="12556"/>
                      <a:pt x="2790" y="9765"/>
                    </a:cubicBezTo>
                    <a:cubicBezTo>
                      <a:pt x="4185" y="6975"/>
                      <a:pt x="6975" y="4185"/>
                      <a:pt x="9765" y="2790"/>
                    </a:cubicBezTo>
                    <a:cubicBezTo>
                      <a:pt x="12556" y="1395"/>
                      <a:pt x="16741" y="0"/>
                      <a:pt x="19531" y="0"/>
                    </a:cubicBezTo>
                    <a:cubicBezTo>
                      <a:pt x="23716" y="1395"/>
                      <a:pt x="26506" y="1395"/>
                      <a:pt x="29297" y="2790"/>
                    </a:cubicBezTo>
                    <a:close/>
                    <a:moveTo>
                      <a:pt x="33482" y="15346"/>
                    </a:moveTo>
                    <a:cubicBezTo>
                      <a:pt x="32087" y="12556"/>
                      <a:pt x="30692" y="11161"/>
                      <a:pt x="29297" y="9765"/>
                    </a:cubicBezTo>
                    <a:cubicBezTo>
                      <a:pt x="27902" y="8370"/>
                      <a:pt x="25111" y="8370"/>
                      <a:pt x="23716" y="8370"/>
                    </a:cubicBezTo>
                    <a:cubicBezTo>
                      <a:pt x="22321" y="8370"/>
                      <a:pt x="19531" y="8370"/>
                      <a:pt x="18136" y="9765"/>
                    </a:cubicBezTo>
                    <a:cubicBezTo>
                      <a:pt x="16741" y="11161"/>
                      <a:pt x="13951" y="12556"/>
                      <a:pt x="13951" y="13951"/>
                    </a:cubicBezTo>
                    <a:cubicBezTo>
                      <a:pt x="12556" y="16741"/>
                      <a:pt x="12556" y="18136"/>
                      <a:pt x="12556" y="20926"/>
                    </a:cubicBezTo>
                    <a:cubicBezTo>
                      <a:pt x="12556" y="23716"/>
                      <a:pt x="12556" y="26506"/>
                      <a:pt x="13951" y="27902"/>
                    </a:cubicBezTo>
                    <a:cubicBezTo>
                      <a:pt x="15346" y="30692"/>
                      <a:pt x="16741" y="32087"/>
                      <a:pt x="18136" y="33482"/>
                    </a:cubicBezTo>
                    <a:cubicBezTo>
                      <a:pt x="19531" y="34877"/>
                      <a:pt x="22321" y="34877"/>
                      <a:pt x="23716" y="34877"/>
                    </a:cubicBezTo>
                    <a:cubicBezTo>
                      <a:pt x="26506" y="34877"/>
                      <a:pt x="27902" y="34877"/>
                      <a:pt x="29297" y="33482"/>
                    </a:cubicBezTo>
                    <a:cubicBezTo>
                      <a:pt x="30692" y="32087"/>
                      <a:pt x="33482" y="30692"/>
                      <a:pt x="33482" y="27902"/>
                    </a:cubicBezTo>
                    <a:cubicBezTo>
                      <a:pt x="34877" y="25111"/>
                      <a:pt x="34877" y="23716"/>
                      <a:pt x="34877" y="20926"/>
                    </a:cubicBezTo>
                    <a:cubicBezTo>
                      <a:pt x="34877" y="19531"/>
                      <a:pt x="33482" y="16741"/>
                      <a:pt x="33482" y="15346"/>
                    </a:cubicBezTo>
                    <a:close/>
                  </a:path>
                </a:pathLst>
              </a:custGeom>
              <a:solidFill>
                <a:srgbClr val="000000"/>
              </a:solidFill>
              <a:ln w="1394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587C6BE-E9D7-0406-DBDD-7314D046C07E}"/>
                  </a:ext>
                </a:extLst>
              </p:cNvPr>
              <p:cNvSpPr/>
              <p:nvPr/>
            </p:nvSpPr>
            <p:spPr>
              <a:xfrm>
                <a:off x="1547347" y="1094918"/>
                <a:ext cx="72543" cy="53012"/>
              </a:xfrm>
              <a:custGeom>
                <a:avLst/>
                <a:gdLst>
                  <a:gd name="connsiteX0" fmla="*/ 72544 w 72543"/>
                  <a:gd name="connsiteY0" fmla="*/ 0 h 53012"/>
                  <a:gd name="connsiteX1" fmla="*/ 57198 w 72543"/>
                  <a:gd name="connsiteY1" fmla="*/ 53013 h 53012"/>
                  <a:gd name="connsiteX2" fmla="*/ 47432 w 72543"/>
                  <a:gd name="connsiteY2" fmla="*/ 53013 h 53012"/>
                  <a:gd name="connsiteX3" fmla="*/ 36272 w 72543"/>
                  <a:gd name="connsiteY3" fmla="*/ 12556 h 53012"/>
                  <a:gd name="connsiteX4" fmla="*/ 25111 w 72543"/>
                  <a:gd name="connsiteY4" fmla="*/ 53013 h 53012"/>
                  <a:gd name="connsiteX5" fmla="*/ 15346 w 72543"/>
                  <a:gd name="connsiteY5" fmla="*/ 53013 h 53012"/>
                  <a:gd name="connsiteX6" fmla="*/ 0 w 72543"/>
                  <a:gd name="connsiteY6" fmla="*/ 0 h 53012"/>
                  <a:gd name="connsiteX7" fmla="*/ 9765 w 72543"/>
                  <a:gd name="connsiteY7" fmla="*/ 0 h 53012"/>
                  <a:gd name="connsiteX8" fmla="*/ 20926 w 72543"/>
                  <a:gd name="connsiteY8" fmla="*/ 43247 h 53012"/>
                  <a:gd name="connsiteX9" fmla="*/ 33482 w 72543"/>
                  <a:gd name="connsiteY9" fmla="*/ 0 h 53012"/>
                  <a:gd name="connsiteX10" fmla="*/ 43247 w 72543"/>
                  <a:gd name="connsiteY10" fmla="*/ 0 h 53012"/>
                  <a:gd name="connsiteX11" fmla="*/ 54408 w 72543"/>
                  <a:gd name="connsiteY11" fmla="*/ 43247 h 53012"/>
                  <a:gd name="connsiteX12" fmla="*/ 65568 w 72543"/>
                  <a:gd name="connsiteY12" fmla="*/ 0 h 53012"/>
                  <a:gd name="connsiteX13" fmla="*/ 72544 w 72543"/>
                  <a:gd name="connsiteY13" fmla="*/ 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43" h="53012">
                    <a:moveTo>
                      <a:pt x="72544" y="0"/>
                    </a:moveTo>
                    <a:lnTo>
                      <a:pt x="57198" y="53013"/>
                    </a:lnTo>
                    <a:lnTo>
                      <a:pt x="47432" y="53013"/>
                    </a:lnTo>
                    <a:lnTo>
                      <a:pt x="36272" y="12556"/>
                    </a:lnTo>
                    <a:lnTo>
                      <a:pt x="25111" y="53013"/>
                    </a:lnTo>
                    <a:lnTo>
                      <a:pt x="15346" y="53013"/>
                    </a:lnTo>
                    <a:lnTo>
                      <a:pt x="0" y="0"/>
                    </a:lnTo>
                    <a:lnTo>
                      <a:pt x="9765" y="0"/>
                    </a:lnTo>
                    <a:lnTo>
                      <a:pt x="20926" y="43247"/>
                    </a:lnTo>
                    <a:lnTo>
                      <a:pt x="33482" y="0"/>
                    </a:lnTo>
                    <a:lnTo>
                      <a:pt x="43247" y="0"/>
                    </a:lnTo>
                    <a:lnTo>
                      <a:pt x="54408" y="43247"/>
                    </a:lnTo>
                    <a:lnTo>
                      <a:pt x="65568" y="0"/>
                    </a:lnTo>
                    <a:lnTo>
                      <a:pt x="72544" y="0"/>
                    </a:lnTo>
                    <a:close/>
                  </a:path>
                </a:pathLst>
              </a:custGeom>
              <a:solidFill>
                <a:srgbClr val="000000"/>
              </a:solidFill>
              <a:ln w="1394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17E077D-6F9F-D751-9646-08FC4B51068F}"/>
                  </a:ext>
                </a:extLst>
              </p:cNvPr>
              <p:cNvSpPr/>
              <p:nvPr/>
            </p:nvSpPr>
            <p:spPr>
              <a:xfrm>
                <a:off x="1628261" y="110747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6 h 41852"/>
                  <a:gd name="connsiteX4" fmla="*/ 11160 w 44642"/>
                  <a:gd name="connsiteY4" fmla="*/ 2790 h 41852"/>
                  <a:gd name="connsiteX5" fmla="*/ 22321 w 44642"/>
                  <a:gd name="connsiteY5" fmla="*/ 0 h 41852"/>
                  <a:gd name="connsiteX6" fmla="*/ 33482 w 44642"/>
                  <a:gd name="connsiteY6" fmla="*/ 2790 h 41852"/>
                  <a:gd name="connsiteX7" fmla="*/ 41852 w 44642"/>
                  <a:gd name="connsiteY7" fmla="*/ 9766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6506 w 44642"/>
                  <a:gd name="connsiteY13" fmla="*/ 32087 h 41852"/>
                  <a:gd name="connsiteX14" fmla="*/ 30692 w 44642"/>
                  <a:gd name="connsiteY14" fmla="*/ 27902 h 41852"/>
                  <a:gd name="connsiteX15" fmla="*/ 32087 w 44642"/>
                  <a:gd name="connsiteY15" fmla="*/ 19531 h 41852"/>
                  <a:gd name="connsiteX16" fmla="*/ 30692 w 44642"/>
                  <a:gd name="connsiteY16" fmla="*/ 11161 h 41852"/>
                  <a:gd name="connsiteX17" fmla="*/ 26506 w 44642"/>
                  <a:gd name="connsiteY17" fmla="*/ 6975 h 41852"/>
                  <a:gd name="connsiteX18" fmla="*/ 20926 w 44642"/>
                  <a:gd name="connsiteY18" fmla="*/ 5580 h 41852"/>
                  <a:gd name="connsiteX19" fmla="*/ 15346 w 44642"/>
                  <a:gd name="connsiteY19" fmla="*/ 6975 h 41852"/>
                  <a:gd name="connsiteX20" fmla="*/ 11160 w 44642"/>
                  <a:gd name="connsiteY20" fmla="*/ 11161 h 41852"/>
                  <a:gd name="connsiteX21" fmla="*/ 9765 w 44642"/>
                  <a:gd name="connsiteY21" fmla="*/ 19531 h 41852"/>
                  <a:gd name="connsiteX22" fmla="*/ 12556 w 44642"/>
                  <a:gd name="connsiteY22" fmla="*/ 30692 h 41852"/>
                  <a:gd name="connsiteX23" fmla="*/ 20926 w 44642"/>
                  <a:gd name="connsiteY23" fmla="*/ 34877 h 41852"/>
                  <a:gd name="connsiteX24" fmla="*/ 26506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7"/>
                      <a:pt x="0" y="25111"/>
                      <a:pt x="0" y="20926"/>
                    </a:cubicBezTo>
                    <a:cubicBezTo>
                      <a:pt x="0" y="16741"/>
                      <a:pt x="1395" y="12556"/>
                      <a:pt x="2790" y="9766"/>
                    </a:cubicBezTo>
                    <a:cubicBezTo>
                      <a:pt x="4185" y="6975"/>
                      <a:pt x="6975" y="4185"/>
                      <a:pt x="11160" y="2790"/>
                    </a:cubicBezTo>
                    <a:cubicBezTo>
                      <a:pt x="13951" y="1395"/>
                      <a:pt x="18136" y="0"/>
                      <a:pt x="22321" y="0"/>
                    </a:cubicBezTo>
                    <a:cubicBezTo>
                      <a:pt x="26506" y="0"/>
                      <a:pt x="29296" y="1395"/>
                      <a:pt x="33482" y="2790"/>
                    </a:cubicBezTo>
                    <a:cubicBezTo>
                      <a:pt x="37667" y="4185"/>
                      <a:pt x="39062" y="6975"/>
                      <a:pt x="41852" y="9766"/>
                    </a:cubicBezTo>
                    <a:cubicBezTo>
                      <a:pt x="43247" y="12556"/>
                      <a:pt x="44642" y="16741"/>
                      <a:pt x="44642" y="20926"/>
                    </a:cubicBezTo>
                    <a:cubicBezTo>
                      <a:pt x="44642" y="25111"/>
                      <a:pt x="43247" y="29297"/>
                      <a:pt x="41852" y="32087"/>
                    </a:cubicBezTo>
                    <a:cubicBezTo>
                      <a:pt x="40457" y="34877"/>
                      <a:pt x="37667" y="37667"/>
                      <a:pt x="33482" y="39062"/>
                    </a:cubicBezTo>
                    <a:cubicBezTo>
                      <a:pt x="30692" y="40457"/>
                      <a:pt x="26506" y="41852"/>
                      <a:pt x="22321" y="41852"/>
                    </a:cubicBezTo>
                    <a:cubicBezTo>
                      <a:pt x="16741" y="41852"/>
                      <a:pt x="12556" y="40457"/>
                      <a:pt x="9765" y="39062"/>
                    </a:cubicBezTo>
                    <a:close/>
                    <a:moveTo>
                      <a:pt x="26506" y="32087"/>
                    </a:moveTo>
                    <a:cubicBezTo>
                      <a:pt x="27902" y="30692"/>
                      <a:pt x="30692" y="29297"/>
                      <a:pt x="30692" y="27902"/>
                    </a:cubicBezTo>
                    <a:cubicBezTo>
                      <a:pt x="32087" y="25111"/>
                      <a:pt x="32087" y="23716"/>
                      <a:pt x="32087" y="19531"/>
                    </a:cubicBezTo>
                    <a:cubicBezTo>
                      <a:pt x="32087" y="16741"/>
                      <a:pt x="32087" y="13951"/>
                      <a:pt x="30692" y="11161"/>
                    </a:cubicBezTo>
                    <a:cubicBezTo>
                      <a:pt x="29296" y="8370"/>
                      <a:pt x="27902" y="6975"/>
                      <a:pt x="26506" y="6975"/>
                    </a:cubicBezTo>
                    <a:cubicBezTo>
                      <a:pt x="25111" y="5580"/>
                      <a:pt x="22321" y="5580"/>
                      <a:pt x="20926" y="5580"/>
                    </a:cubicBezTo>
                    <a:cubicBezTo>
                      <a:pt x="19531" y="5580"/>
                      <a:pt x="16741" y="5580"/>
                      <a:pt x="15346" y="6975"/>
                    </a:cubicBezTo>
                    <a:cubicBezTo>
                      <a:pt x="13951" y="8370"/>
                      <a:pt x="12556" y="9766"/>
                      <a:pt x="11160" y="11161"/>
                    </a:cubicBezTo>
                    <a:cubicBezTo>
                      <a:pt x="9765" y="13951"/>
                      <a:pt x="9765" y="15346"/>
                      <a:pt x="9765" y="19531"/>
                    </a:cubicBezTo>
                    <a:cubicBezTo>
                      <a:pt x="9765" y="23716"/>
                      <a:pt x="11160" y="27902"/>
                      <a:pt x="12556" y="30692"/>
                    </a:cubicBezTo>
                    <a:cubicBezTo>
                      <a:pt x="15346" y="33482"/>
                      <a:pt x="18136" y="34877"/>
                      <a:pt x="20926" y="34877"/>
                    </a:cubicBezTo>
                    <a:cubicBezTo>
                      <a:pt x="22321" y="33482"/>
                      <a:pt x="25111" y="33482"/>
                      <a:pt x="26506" y="32087"/>
                    </a:cubicBezTo>
                    <a:close/>
                  </a:path>
                </a:pathLst>
              </a:custGeom>
              <a:solidFill>
                <a:srgbClr val="000000"/>
              </a:solidFill>
              <a:ln w="1394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B0BD3A-DE08-6769-E548-98A13C48C976}"/>
                  </a:ext>
                </a:extLst>
              </p:cNvPr>
              <p:cNvSpPr/>
              <p:nvPr/>
            </p:nvSpPr>
            <p:spPr>
              <a:xfrm>
                <a:off x="1681274" y="1104684"/>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1 w 69753"/>
                  <a:gd name="connsiteY16" fmla="*/ 19531 h 43247"/>
                  <a:gd name="connsiteX17" fmla="*/ 8371 w 69753"/>
                  <a:gd name="connsiteY17" fmla="*/ 43247 h 43247"/>
                  <a:gd name="connsiteX18" fmla="*/ 0 w 69753"/>
                  <a:gd name="connsiteY18" fmla="*/ 43247 h 43247"/>
                  <a:gd name="connsiteX19" fmla="*/ 0 w 69753"/>
                  <a:gd name="connsiteY19" fmla="*/ 1395 h 43247"/>
                  <a:gd name="connsiteX20" fmla="*/ 8371 w 69753"/>
                  <a:gd name="connsiteY20" fmla="*/ 1395 h 43247"/>
                  <a:gd name="connsiteX21" fmla="*/ 8371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4"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7433" y="8370"/>
                      <a:pt x="44643"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7" y="9765"/>
                      <a:pt x="23716" y="8370"/>
                      <a:pt x="19531" y="8370"/>
                    </a:cubicBezTo>
                    <a:cubicBezTo>
                      <a:pt x="15346"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8" y="0"/>
                      <a:pt x="48828" y="0"/>
                    </a:cubicBezTo>
                    <a:cubicBezTo>
                      <a:pt x="55803" y="0"/>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398DA0C-D91C-1A5E-F4A8-0EF928DC497D}"/>
                  </a:ext>
                </a:extLst>
              </p:cNvPr>
              <p:cNvSpPr/>
              <p:nvPr/>
            </p:nvSpPr>
            <p:spPr>
              <a:xfrm>
                <a:off x="1763583" y="1107474"/>
                <a:ext cx="41852" cy="41852"/>
              </a:xfrm>
              <a:custGeom>
                <a:avLst/>
                <a:gdLst>
                  <a:gd name="connsiteX0" fmla="*/ 40457 w 41852"/>
                  <a:gd name="connsiteY0" fmla="*/ 22321 h 41852"/>
                  <a:gd name="connsiteX1" fmla="*/ 8370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6 w 41852"/>
                  <a:gd name="connsiteY19" fmla="*/ 6975 h 41852"/>
                  <a:gd name="connsiteX20" fmla="*/ 20926 w 41852"/>
                  <a:gd name="connsiteY20" fmla="*/ 4185 h 41852"/>
                  <a:gd name="connsiteX21" fmla="*/ 12556 w 41852"/>
                  <a:gd name="connsiteY21" fmla="*/ 6975 h 41852"/>
                  <a:gd name="connsiteX22" fmla="*/ 8370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0" y="22321"/>
                    </a:lnTo>
                    <a:cubicBezTo>
                      <a:pt x="8370" y="25111"/>
                      <a:pt x="9765" y="27902"/>
                      <a:pt x="12556" y="30692"/>
                    </a:cubicBezTo>
                    <a:cubicBezTo>
                      <a:pt x="15346" y="32087"/>
                      <a:pt x="18136" y="33482"/>
                      <a:pt x="20926" y="33482"/>
                    </a:cubicBezTo>
                    <a:cubicBezTo>
                      <a:pt x="25111" y="33482"/>
                      <a:pt x="29296"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1852" y="19531"/>
                      <a:pt x="40457" y="20926"/>
                      <a:pt x="40457" y="22321"/>
                    </a:cubicBezTo>
                    <a:close/>
                    <a:moveTo>
                      <a:pt x="32087" y="15346"/>
                    </a:moveTo>
                    <a:cubicBezTo>
                      <a:pt x="32087" y="12556"/>
                      <a:pt x="30692" y="9766"/>
                      <a:pt x="29296" y="6975"/>
                    </a:cubicBezTo>
                    <a:cubicBezTo>
                      <a:pt x="26506" y="5580"/>
                      <a:pt x="23716" y="4185"/>
                      <a:pt x="20926" y="4185"/>
                    </a:cubicBezTo>
                    <a:cubicBezTo>
                      <a:pt x="18136" y="4185"/>
                      <a:pt x="15346" y="5580"/>
                      <a:pt x="12556" y="6975"/>
                    </a:cubicBezTo>
                    <a:cubicBezTo>
                      <a:pt x="9765" y="8370"/>
                      <a:pt x="9765" y="11161"/>
                      <a:pt x="8370"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FE286AE-F857-345D-3FD4-62A540C22E7C}"/>
                  </a:ext>
                </a:extLst>
              </p:cNvPr>
              <p:cNvSpPr/>
              <p:nvPr/>
            </p:nvSpPr>
            <p:spPr>
              <a:xfrm>
                <a:off x="1816596" y="1104684"/>
                <a:ext cx="39061" cy="43247"/>
              </a:xfrm>
              <a:custGeom>
                <a:avLst/>
                <a:gdLst>
                  <a:gd name="connsiteX0" fmla="*/ 30692 w 39061"/>
                  <a:gd name="connsiteY0" fmla="*/ 2790 h 43247"/>
                  <a:gd name="connsiteX1" fmla="*/ 36272 w 39061"/>
                  <a:gd name="connsiteY1" fmla="*/ 8370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0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39FB8A9-F99D-E1C5-DE97-7A55C3F5B183}"/>
                  </a:ext>
                </a:extLst>
              </p:cNvPr>
              <p:cNvSpPr/>
              <p:nvPr/>
            </p:nvSpPr>
            <p:spPr>
              <a:xfrm>
                <a:off x="1893325" y="1089338"/>
                <a:ext cx="11160" cy="58593"/>
              </a:xfrm>
              <a:custGeom>
                <a:avLst/>
                <a:gdLst>
                  <a:gd name="connsiteX0" fmla="*/ 1395 w 11160"/>
                  <a:gd name="connsiteY0" fmla="*/ 9765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5 h 58593"/>
                  <a:gd name="connsiteX7" fmla="*/ 5580 w 11160"/>
                  <a:gd name="connsiteY7" fmla="*/ 11161 h 58593"/>
                  <a:gd name="connsiteX8" fmla="*/ 1395 w 11160"/>
                  <a:gd name="connsiteY8" fmla="*/ 9765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1161"/>
                      <a:pt x="2790" y="9765"/>
                      <a:pt x="1395" y="9765"/>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F11F3E1-AFD1-AB4E-300A-7996C9C38FFF}"/>
                  </a:ext>
                </a:extLst>
              </p:cNvPr>
              <p:cNvSpPr/>
              <p:nvPr/>
            </p:nvSpPr>
            <p:spPr>
              <a:xfrm>
                <a:off x="1917042" y="1104684"/>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170919-667D-BFA9-6644-000B3392DBA7}"/>
                  </a:ext>
                </a:extLst>
              </p:cNvPr>
              <p:cNvSpPr/>
              <p:nvPr/>
            </p:nvSpPr>
            <p:spPr>
              <a:xfrm>
                <a:off x="1547347" y="1186993"/>
                <a:ext cx="53012" cy="55803"/>
              </a:xfrm>
              <a:custGeom>
                <a:avLst/>
                <a:gdLst>
                  <a:gd name="connsiteX0" fmla="*/ 4185 w 53012"/>
                  <a:gd name="connsiteY0" fmla="*/ 12556 h 55803"/>
                  <a:gd name="connsiteX1" fmla="*/ 13951 w 53012"/>
                  <a:gd name="connsiteY1" fmla="*/ 2790 h 55803"/>
                  <a:gd name="connsiteX2" fmla="*/ 27902 w 53012"/>
                  <a:gd name="connsiteY2" fmla="*/ 0 h 55803"/>
                  <a:gd name="connsiteX3" fmla="*/ 43247 w 53012"/>
                  <a:gd name="connsiteY3" fmla="*/ 4185 h 55803"/>
                  <a:gd name="connsiteX4" fmla="*/ 53013 w 53012"/>
                  <a:gd name="connsiteY4" fmla="*/ 15346 h 55803"/>
                  <a:gd name="connsiteX5" fmla="*/ 43247 w 53012"/>
                  <a:gd name="connsiteY5" fmla="*/ 15346 h 55803"/>
                  <a:gd name="connsiteX6" fmla="*/ 37667 w 53012"/>
                  <a:gd name="connsiteY6" fmla="*/ 9765 h 55803"/>
                  <a:gd name="connsiteX7" fmla="*/ 29297 w 53012"/>
                  <a:gd name="connsiteY7" fmla="*/ 8370 h 55803"/>
                  <a:gd name="connsiteX8" fmla="*/ 19531 w 53012"/>
                  <a:gd name="connsiteY8" fmla="*/ 11161 h 55803"/>
                  <a:gd name="connsiteX9" fmla="*/ 12556 w 53012"/>
                  <a:gd name="connsiteY9" fmla="*/ 18136 h 55803"/>
                  <a:gd name="connsiteX10" fmla="*/ 9765 w 53012"/>
                  <a:gd name="connsiteY10" fmla="*/ 27902 h 55803"/>
                  <a:gd name="connsiteX11" fmla="*/ 12556 w 53012"/>
                  <a:gd name="connsiteY11" fmla="*/ 37667 h 55803"/>
                  <a:gd name="connsiteX12" fmla="*/ 19531 w 53012"/>
                  <a:gd name="connsiteY12" fmla="*/ 44642 h 55803"/>
                  <a:gd name="connsiteX13" fmla="*/ 29297 w 53012"/>
                  <a:gd name="connsiteY13" fmla="*/ 47432 h 55803"/>
                  <a:gd name="connsiteX14" fmla="*/ 37667 w 53012"/>
                  <a:gd name="connsiteY14" fmla="*/ 46038 h 55803"/>
                  <a:gd name="connsiteX15" fmla="*/ 43247 w 53012"/>
                  <a:gd name="connsiteY15" fmla="*/ 40457 h 55803"/>
                  <a:gd name="connsiteX16" fmla="*/ 53013 w 53012"/>
                  <a:gd name="connsiteY16" fmla="*/ 40457 h 55803"/>
                  <a:gd name="connsiteX17" fmla="*/ 43247 w 53012"/>
                  <a:gd name="connsiteY17" fmla="*/ 51618 h 55803"/>
                  <a:gd name="connsiteX18" fmla="*/ 27902 w 53012"/>
                  <a:gd name="connsiteY18" fmla="*/ 55803 h 55803"/>
                  <a:gd name="connsiteX19" fmla="*/ 13951 w 53012"/>
                  <a:gd name="connsiteY19" fmla="*/ 53013 h 55803"/>
                  <a:gd name="connsiteX20" fmla="*/ 4185 w 53012"/>
                  <a:gd name="connsiteY20" fmla="*/ 43247 h 55803"/>
                  <a:gd name="connsiteX21" fmla="*/ 0 w 53012"/>
                  <a:gd name="connsiteY21" fmla="*/ 29296 h 55803"/>
                  <a:gd name="connsiteX22" fmla="*/ 4185 w 53012"/>
                  <a:gd name="connsiteY22" fmla="*/ 12556 h 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2" h="55803">
                    <a:moveTo>
                      <a:pt x="4185" y="12556"/>
                    </a:moveTo>
                    <a:cubicBezTo>
                      <a:pt x="6975" y="8370"/>
                      <a:pt x="9765" y="5580"/>
                      <a:pt x="13951" y="2790"/>
                    </a:cubicBezTo>
                    <a:cubicBezTo>
                      <a:pt x="18136" y="0"/>
                      <a:pt x="22321" y="0"/>
                      <a:pt x="27902" y="0"/>
                    </a:cubicBezTo>
                    <a:cubicBezTo>
                      <a:pt x="33482" y="0"/>
                      <a:pt x="39062" y="1395"/>
                      <a:pt x="43247" y="4185"/>
                    </a:cubicBezTo>
                    <a:cubicBezTo>
                      <a:pt x="47432" y="6975"/>
                      <a:pt x="50223" y="11161"/>
                      <a:pt x="53013" y="15346"/>
                    </a:cubicBezTo>
                    <a:lnTo>
                      <a:pt x="43247" y="15346"/>
                    </a:lnTo>
                    <a:cubicBezTo>
                      <a:pt x="41852" y="12556"/>
                      <a:pt x="40457" y="9765"/>
                      <a:pt x="37667" y="9765"/>
                    </a:cubicBezTo>
                    <a:cubicBezTo>
                      <a:pt x="34877" y="8370"/>
                      <a:pt x="32087" y="8370"/>
                      <a:pt x="29297" y="8370"/>
                    </a:cubicBezTo>
                    <a:cubicBezTo>
                      <a:pt x="25111" y="8370"/>
                      <a:pt x="22321" y="9765"/>
                      <a:pt x="19531" y="11161"/>
                    </a:cubicBezTo>
                    <a:cubicBezTo>
                      <a:pt x="16741" y="12556"/>
                      <a:pt x="13951" y="15346"/>
                      <a:pt x="12556" y="18136"/>
                    </a:cubicBezTo>
                    <a:cubicBezTo>
                      <a:pt x="11161" y="20926"/>
                      <a:pt x="9765" y="25111"/>
                      <a:pt x="9765" y="27902"/>
                    </a:cubicBezTo>
                    <a:cubicBezTo>
                      <a:pt x="9765" y="32087"/>
                      <a:pt x="11161" y="34877"/>
                      <a:pt x="12556" y="37667"/>
                    </a:cubicBezTo>
                    <a:cubicBezTo>
                      <a:pt x="13951" y="40457"/>
                      <a:pt x="16741" y="43247"/>
                      <a:pt x="19531" y="44642"/>
                    </a:cubicBezTo>
                    <a:cubicBezTo>
                      <a:pt x="22321" y="46038"/>
                      <a:pt x="25111" y="47432"/>
                      <a:pt x="29297" y="47432"/>
                    </a:cubicBezTo>
                    <a:cubicBezTo>
                      <a:pt x="32087" y="47432"/>
                      <a:pt x="34877" y="47432"/>
                      <a:pt x="37667" y="46038"/>
                    </a:cubicBezTo>
                    <a:cubicBezTo>
                      <a:pt x="40457" y="44642"/>
                      <a:pt x="41852" y="43247"/>
                      <a:pt x="43247" y="40457"/>
                    </a:cubicBezTo>
                    <a:lnTo>
                      <a:pt x="53013" y="40457"/>
                    </a:lnTo>
                    <a:cubicBezTo>
                      <a:pt x="51618" y="46038"/>
                      <a:pt x="47432" y="48828"/>
                      <a:pt x="43247" y="51618"/>
                    </a:cubicBezTo>
                    <a:cubicBezTo>
                      <a:pt x="39062" y="54408"/>
                      <a:pt x="33482" y="55803"/>
                      <a:pt x="27902" y="55803"/>
                    </a:cubicBezTo>
                    <a:cubicBezTo>
                      <a:pt x="22321" y="55803"/>
                      <a:pt x="18136" y="54408"/>
                      <a:pt x="13951" y="53013"/>
                    </a:cubicBezTo>
                    <a:cubicBezTo>
                      <a:pt x="9765" y="50223"/>
                      <a:pt x="6975" y="47432"/>
                      <a:pt x="4185" y="43247"/>
                    </a:cubicBezTo>
                    <a:cubicBezTo>
                      <a:pt x="1395" y="39062"/>
                      <a:pt x="0" y="34877"/>
                      <a:pt x="0" y="29296"/>
                    </a:cubicBezTo>
                    <a:cubicBezTo>
                      <a:pt x="0" y="20926"/>
                      <a:pt x="1395" y="16741"/>
                      <a:pt x="4185" y="12556"/>
                    </a:cubicBezTo>
                    <a:close/>
                  </a:path>
                </a:pathLst>
              </a:custGeom>
              <a:solidFill>
                <a:srgbClr val="000000"/>
              </a:solidFill>
              <a:ln w="139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458AA75-419C-F795-0710-7549ED5445AD}"/>
                  </a:ext>
                </a:extLst>
              </p:cNvPr>
              <p:cNvSpPr/>
              <p:nvPr/>
            </p:nvSpPr>
            <p:spPr>
              <a:xfrm>
                <a:off x="1611520" y="1198154"/>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6506 w 44642"/>
                  <a:gd name="connsiteY13" fmla="*/ 33482 h 41852"/>
                  <a:gd name="connsiteX14" fmla="*/ 30692 w 44642"/>
                  <a:gd name="connsiteY14" fmla="*/ 29296 h 41852"/>
                  <a:gd name="connsiteX15" fmla="*/ 32087 w 44642"/>
                  <a:gd name="connsiteY15" fmla="*/ 20926 h 41852"/>
                  <a:gd name="connsiteX16" fmla="*/ 30692 w 44642"/>
                  <a:gd name="connsiteY16" fmla="*/ 12556 h 41852"/>
                  <a:gd name="connsiteX17" fmla="*/ 26506 w 44642"/>
                  <a:gd name="connsiteY17" fmla="*/ 8370 h 41852"/>
                  <a:gd name="connsiteX18" fmla="*/ 20926 w 44642"/>
                  <a:gd name="connsiteY18" fmla="*/ 6975 h 41852"/>
                  <a:gd name="connsiteX19" fmla="*/ 15346 w 44642"/>
                  <a:gd name="connsiteY19" fmla="*/ 8370 h 41852"/>
                  <a:gd name="connsiteX20" fmla="*/ 11161 w 44642"/>
                  <a:gd name="connsiteY20" fmla="*/ 12556 h 41852"/>
                  <a:gd name="connsiteX21" fmla="*/ 9766 w 44642"/>
                  <a:gd name="connsiteY21" fmla="*/ 20926 h 41852"/>
                  <a:gd name="connsiteX22" fmla="*/ 12556 w 44642"/>
                  <a:gd name="connsiteY22" fmla="*/ 32087 h 41852"/>
                  <a:gd name="connsiteX23" fmla="*/ 20926 w 44642"/>
                  <a:gd name="connsiteY23" fmla="*/ 36272 h 41852"/>
                  <a:gd name="connsiteX24" fmla="*/ 26506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3951" y="1395"/>
                      <a:pt x="18136" y="0"/>
                      <a:pt x="22321" y="0"/>
                    </a:cubicBezTo>
                    <a:cubicBezTo>
                      <a:pt x="26506"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6" y="41852"/>
                      <a:pt x="22321" y="41852"/>
                    </a:cubicBezTo>
                    <a:cubicBezTo>
                      <a:pt x="16741" y="41852"/>
                      <a:pt x="12556" y="41852"/>
                      <a:pt x="9766" y="39062"/>
                    </a:cubicBezTo>
                    <a:close/>
                    <a:moveTo>
                      <a:pt x="26506" y="33482"/>
                    </a:moveTo>
                    <a:cubicBezTo>
                      <a:pt x="27901" y="32087"/>
                      <a:pt x="30692" y="30692"/>
                      <a:pt x="30692" y="29296"/>
                    </a:cubicBezTo>
                    <a:cubicBezTo>
                      <a:pt x="32087" y="26506"/>
                      <a:pt x="32087" y="25111"/>
                      <a:pt x="32087" y="20926"/>
                    </a:cubicBezTo>
                    <a:cubicBezTo>
                      <a:pt x="32087" y="18136"/>
                      <a:pt x="32087" y="15346"/>
                      <a:pt x="30692" y="12556"/>
                    </a:cubicBezTo>
                    <a:cubicBezTo>
                      <a:pt x="29297" y="9765"/>
                      <a:pt x="27901" y="8370"/>
                      <a:pt x="26506" y="8370"/>
                    </a:cubicBezTo>
                    <a:cubicBezTo>
                      <a:pt x="25111" y="6975"/>
                      <a:pt x="22321" y="6975"/>
                      <a:pt x="20926" y="6975"/>
                    </a:cubicBezTo>
                    <a:cubicBezTo>
                      <a:pt x="19531" y="6975"/>
                      <a:pt x="16741" y="6975"/>
                      <a:pt x="15346" y="8370"/>
                    </a:cubicBezTo>
                    <a:cubicBezTo>
                      <a:pt x="13951" y="9765"/>
                      <a:pt x="12556" y="11160"/>
                      <a:pt x="11161" y="12556"/>
                    </a:cubicBezTo>
                    <a:cubicBezTo>
                      <a:pt x="9766" y="15346"/>
                      <a:pt x="9766" y="16741"/>
                      <a:pt x="9766" y="20926"/>
                    </a:cubicBezTo>
                    <a:cubicBezTo>
                      <a:pt x="9766" y="25111"/>
                      <a:pt x="11161" y="29296"/>
                      <a:pt x="12556" y="32087"/>
                    </a:cubicBezTo>
                    <a:cubicBezTo>
                      <a:pt x="13951" y="34877"/>
                      <a:pt x="18136" y="36272"/>
                      <a:pt x="20926" y="36272"/>
                    </a:cubicBezTo>
                    <a:cubicBezTo>
                      <a:pt x="22321" y="34877"/>
                      <a:pt x="23716" y="33482"/>
                      <a:pt x="26506" y="33482"/>
                    </a:cubicBezTo>
                    <a:close/>
                  </a:path>
                </a:pathLst>
              </a:custGeom>
              <a:solidFill>
                <a:srgbClr val="000000"/>
              </a:solidFill>
              <a:ln w="139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52C30C5-8575-1BF2-A5BF-DFAB800BFF8E}"/>
                  </a:ext>
                </a:extLst>
              </p:cNvPr>
              <p:cNvSpPr/>
              <p:nvPr/>
            </p:nvSpPr>
            <p:spPr>
              <a:xfrm>
                <a:off x="1665928" y="1196759"/>
                <a:ext cx="39062" cy="43247"/>
              </a:xfrm>
              <a:custGeom>
                <a:avLst/>
                <a:gdLst>
                  <a:gd name="connsiteX0" fmla="*/ 30692 w 39062"/>
                  <a:gd name="connsiteY0" fmla="*/ 2790 h 43247"/>
                  <a:gd name="connsiteX1" fmla="*/ 36272 w 39062"/>
                  <a:gd name="connsiteY1" fmla="*/ 8371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1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6741" y="8371"/>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E6D8C5C-7256-427B-30AA-9B18D6961808}"/>
                  </a:ext>
                </a:extLst>
              </p:cNvPr>
              <p:cNvSpPr/>
              <p:nvPr/>
            </p:nvSpPr>
            <p:spPr>
              <a:xfrm>
                <a:off x="1714756" y="1193969"/>
                <a:ext cx="32086" cy="45688"/>
              </a:xfrm>
              <a:custGeom>
                <a:avLst/>
                <a:gdLst>
                  <a:gd name="connsiteX0" fmla="*/ 11161 w 32086"/>
                  <a:gd name="connsiteY0" fmla="*/ 44642 h 45688"/>
                  <a:gd name="connsiteX1" fmla="*/ 5580 w 32086"/>
                  <a:gd name="connsiteY1" fmla="*/ 39062 h 45688"/>
                  <a:gd name="connsiteX2" fmla="*/ 2790 w 32086"/>
                  <a:gd name="connsiteY2" fmla="*/ 32087 h 45688"/>
                  <a:gd name="connsiteX3" fmla="*/ 11161 w 32086"/>
                  <a:gd name="connsiteY3" fmla="*/ 32087 h 45688"/>
                  <a:gd name="connsiteX4" fmla="*/ 13951 w 32086"/>
                  <a:gd name="connsiteY4" fmla="*/ 36272 h 45688"/>
                  <a:gd name="connsiteX5" fmla="*/ 19531 w 32086"/>
                  <a:gd name="connsiteY5" fmla="*/ 37667 h 45688"/>
                  <a:gd name="connsiteX6" fmla="*/ 25111 w 32086"/>
                  <a:gd name="connsiteY6" fmla="*/ 36272 h 45688"/>
                  <a:gd name="connsiteX7" fmla="*/ 26506 w 32086"/>
                  <a:gd name="connsiteY7" fmla="*/ 32087 h 45688"/>
                  <a:gd name="connsiteX8" fmla="*/ 23716 w 32086"/>
                  <a:gd name="connsiteY8" fmla="*/ 27902 h 45688"/>
                  <a:gd name="connsiteX9" fmla="*/ 16741 w 32086"/>
                  <a:gd name="connsiteY9" fmla="*/ 25111 h 45688"/>
                  <a:gd name="connsiteX10" fmla="*/ 8370 w 32086"/>
                  <a:gd name="connsiteY10" fmla="*/ 22321 h 45688"/>
                  <a:gd name="connsiteX11" fmla="*/ 2790 w 32086"/>
                  <a:gd name="connsiteY11" fmla="*/ 18136 h 45688"/>
                  <a:gd name="connsiteX12" fmla="*/ 0 w 32086"/>
                  <a:gd name="connsiteY12" fmla="*/ 11161 h 45688"/>
                  <a:gd name="connsiteX13" fmla="*/ 1395 w 32086"/>
                  <a:gd name="connsiteY13" fmla="*/ 5580 h 45688"/>
                  <a:gd name="connsiteX14" fmla="*/ 6975 w 32086"/>
                  <a:gd name="connsiteY14" fmla="*/ 1395 h 45688"/>
                  <a:gd name="connsiteX15" fmla="*/ 15346 w 32086"/>
                  <a:gd name="connsiteY15" fmla="*/ 0 h 45688"/>
                  <a:gd name="connsiteX16" fmla="*/ 26506 w 32086"/>
                  <a:gd name="connsiteY16" fmla="*/ 4185 h 45688"/>
                  <a:gd name="connsiteX17" fmla="*/ 30692 w 32086"/>
                  <a:gd name="connsiteY17" fmla="*/ 13951 h 45688"/>
                  <a:gd name="connsiteX18" fmla="*/ 22321 w 32086"/>
                  <a:gd name="connsiteY18" fmla="*/ 13951 h 45688"/>
                  <a:gd name="connsiteX19" fmla="*/ 19531 w 32086"/>
                  <a:gd name="connsiteY19" fmla="*/ 9765 h 45688"/>
                  <a:gd name="connsiteX20" fmla="*/ 13951 w 32086"/>
                  <a:gd name="connsiteY20" fmla="*/ 8370 h 45688"/>
                  <a:gd name="connsiteX21" fmla="*/ 8370 w 32086"/>
                  <a:gd name="connsiteY21" fmla="*/ 9765 h 45688"/>
                  <a:gd name="connsiteX22" fmla="*/ 6975 w 32086"/>
                  <a:gd name="connsiteY22" fmla="*/ 12556 h 45688"/>
                  <a:gd name="connsiteX23" fmla="*/ 8370 w 32086"/>
                  <a:gd name="connsiteY23" fmla="*/ 15346 h 45688"/>
                  <a:gd name="connsiteX24" fmla="*/ 11161 w 32086"/>
                  <a:gd name="connsiteY24" fmla="*/ 16741 h 45688"/>
                  <a:gd name="connsiteX25" fmla="*/ 16741 w 32086"/>
                  <a:gd name="connsiteY25" fmla="*/ 18136 h 45688"/>
                  <a:gd name="connsiteX26" fmla="*/ 23716 w 32086"/>
                  <a:gd name="connsiteY26" fmla="*/ 20926 h 45688"/>
                  <a:gd name="connsiteX27" fmla="*/ 29296 w 32086"/>
                  <a:gd name="connsiteY27" fmla="*/ 25111 h 45688"/>
                  <a:gd name="connsiteX28" fmla="*/ 32087 w 32086"/>
                  <a:gd name="connsiteY28" fmla="*/ 32087 h 45688"/>
                  <a:gd name="connsiteX29" fmla="*/ 30692 w 32086"/>
                  <a:gd name="connsiteY29" fmla="*/ 39062 h 45688"/>
                  <a:gd name="connsiteX30" fmla="*/ 25111 w 32086"/>
                  <a:gd name="connsiteY30" fmla="*/ 43247 h 45688"/>
                  <a:gd name="connsiteX31" fmla="*/ 16741 w 32086"/>
                  <a:gd name="connsiteY31" fmla="*/ 44642 h 45688"/>
                  <a:gd name="connsiteX32" fmla="*/ 11161 w 32086"/>
                  <a:gd name="connsiteY32" fmla="*/ 44642 h 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86" h="45688">
                    <a:moveTo>
                      <a:pt x="11161" y="44642"/>
                    </a:moveTo>
                    <a:cubicBezTo>
                      <a:pt x="8370" y="43247"/>
                      <a:pt x="6975" y="41852"/>
                      <a:pt x="5580" y="39062"/>
                    </a:cubicBezTo>
                    <a:cubicBezTo>
                      <a:pt x="4185" y="37667"/>
                      <a:pt x="2790" y="34877"/>
                      <a:pt x="2790" y="32087"/>
                    </a:cubicBezTo>
                    <a:lnTo>
                      <a:pt x="11161" y="32087"/>
                    </a:lnTo>
                    <a:cubicBezTo>
                      <a:pt x="11161" y="33482"/>
                      <a:pt x="12556" y="34877"/>
                      <a:pt x="13951" y="36272"/>
                    </a:cubicBezTo>
                    <a:cubicBezTo>
                      <a:pt x="15346" y="37667"/>
                      <a:pt x="18136" y="37667"/>
                      <a:pt x="19531" y="37667"/>
                    </a:cubicBezTo>
                    <a:cubicBezTo>
                      <a:pt x="22321" y="37667"/>
                      <a:pt x="23716" y="37667"/>
                      <a:pt x="25111" y="36272"/>
                    </a:cubicBezTo>
                    <a:cubicBezTo>
                      <a:pt x="26506" y="34877"/>
                      <a:pt x="26506" y="33482"/>
                      <a:pt x="26506" y="32087"/>
                    </a:cubicBezTo>
                    <a:cubicBezTo>
                      <a:pt x="26506" y="30692"/>
                      <a:pt x="25111" y="29296"/>
                      <a:pt x="23716" y="27902"/>
                    </a:cubicBezTo>
                    <a:cubicBezTo>
                      <a:pt x="22321" y="26506"/>
                      <a:pt x="19531" y="26506"/>
                      <a:pt x="16741" y="25111"/>
                    </a:cubicBezTo>
                    <a:cubicBezTo>
                      <a:pt x="13951" y="23716"/>
                      <a:pt x="11161" y="23716"/>
                      <a:pt x="8370" y="22321"/>
                    </a:cubicBezTo>
                    <a:cubicBezTo>
                      <a:pt x="6975" y="20926"/>
                      <a:pt x="4185" y="20926"/>
                      <a:pt x="2790" y="18136"/>
                    </a:cubicBezTo>
                    <a:cubicBezTo>
                      <a:pt x="1395" y="16741"/>
                      <a:pt x="0" y="13951"/>
                      <a:pt x="0" y="11161"/>
                    </a:cubicBezTo>
                    <a:cubicBezTo>
                      <a:pt x="0" y="8370"/>
                      <a:pt x="0" y="6975"/>
                      <a:pt x="1395" y="5580"/>
                    </a:cubicBezTo>
                    <a:cubicBezTo>
                      <a:pt x="2790" y="4185"/>
                      <a:pt x="4185" y="2790"/>
                      <a:pt x="6975" y="1395"/>
                    </a:cubicBezTo>
                    <a:cubicBezTo>
                      <a:pt x="9765" y="0"/>
                      <a:pt x="12556" y="0"/>
                      <a:pt x="15346" y="0"/>
                    </a:cubicBezTo>
                    <a:cubicBezTo>
                      <a:pt x="19531" y="0"/>
                      <a:pt x="23716" y="1395"/>
                      <a:pt x="26506" y="4185"/>
                    </a:cubicBezTo>
                    <a:cubicBezTo>
                      <a:pt x="29296" y="6975"/>
                      <a:pt x="30692" y="9765"/>
                      <a:pt x="30692" y="13951"/>
                    </a:cubicBezTo>
                    <a:lnTo>
                      <a:pt x="22321" y="13951"/>
                    </a:lnTo>
                    <a:cubicBezTo>
                      <a:pt x="22321" y="12556"/>
                      <a:pt x="20926" y="11161"/>
                      <a:pt x="19531" y="9765"/>
                    </a:cubicBezTo>
                    <a:cubicBezTo>
                      <a:pt x="18136" y="8370"/>
                      <a:pt x="16741" y="8370"/>
                      <a:pt x="13951" y="8370"/>
                    </a:cubicBezTo>
                    <a:cubicBezTo>
                      <a:pt x="11161" y="8370"/>
                      <a:pt x="9765" y="8370"/>
                      <a:pt x="8370" y="9765"/>
                    </a:cubicBezTo>
                    <a:cubicBezTo>
                      <a:pt x="6975" y="11161"/>
                      <a:pt x="6975" y="11161"/>
                      <a:pt x="6975" y="12556"/>
                    </a:cubicBezTo>
                    <a:cubicBezTo>
                      <a:pt x="6975" y="13951"/>
                      <a:pt x="6975" y="13951"/>
                      <a:pt x="8370" y="15346"/>
                    </a:cubicBezTo>
                    <a:cubicBezTo>
                      <a:pt x="9765" y="16741"/>
                      <a:pt x="9765" y="16741"/>
                      <a:pt x="11161" y="16741"/>
                    </a:cubicBezTo>
                    <a:cubicBezTo>
                      <a:pt x="12556" y="16741"/>
                      <a:pt x="13951" y="18136"/>
                      <a:pt x="16741" y="18136"/>
                    </a:cubicBezTo>
                    <a:cubicBezTo>
                      <a:pt x="19531" y="19531"/>
                      <a:pt x="22321" y="19531"/>
                      <a:pt x="23716" y="20926"/>
                    </a:cubicBezTo>
                    <a:cubicBezTo>
                      <a:pt x="25111" y="22321"/>
                      <a:pt x="27902" y="22321"/>
                      <a:pt x="29296" y="25111"/>
                    </a:cubicBezTo>
                    <a:cubicBezTo>
                      <a:pt x="30692" y="26506"/>
                      <a:pt x="32087" y="29296"/>
                      <a:pt x="32087" y="32087"/>
                    </a:cubicBezTo>
                    <a:cubicBezTo>
                      <a:pt x="32087" y="34877"/>
                      <a:pt x="32087" y="36272"/>
                      <a:pt x="30692" y="39062"/>
                    </a:cubicBezTo>
                    <a:cubicBezTo>
                      <a:pt x="29296" y="40457"/>
                      <a:pt x="27902" y="41852"/>
                      <a:pt x="25111" y="43247"/>
                    </a:cubicBezTo>
                    <a:cubicBezTo>
                      <a:pt x="22321" y="44642"/>
                      <a:pt x="19531" y="44642"/>
                      <a:pt x="16741" y="44642"/>
                    </a:cubicBezTo>
                    <a:cubicBezTo>
                      <a:pt x="16741" y="46038"/>
                      <a:pt x="13951" y="46038"/>
                      <a:pt x="11161" y="44642"/>
                    </a:cubicBezTo>
                    <a:close/>
                  </a:path>
                </a:pathLst>
              </a:custGeom>
              <a:solidFill>
                <a:srgbClr val="000000"/>
              </a:solidFill>
              <a:ln w="139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9C22B12-CF6E-D6F0-9A71-FD13AA692900}"/>
                  </a:ext>
                </a:extLst>
              </p:cNvPr>
              <p:cNvSpPr/>
              <p:nvPr/>
            </p:nvSpPr>
            <p:spPr>
              <a:xfrm>
                <a:off x="1760793"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0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0"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A28FCCA-E2C2-8EE3-169F-8267A4FDCB81}"/>
                  </a:ext>
                </a:extLst>
              </p:cNvPr>
              <p:cNvSpPr/>
              <p:nvPr/>
            </p:nvSpPr>
            <p:spPr>
              <a:xfrm>
                <a:off x="1795670" y="1196759"/>
                <a:ext cx="20926" cy="41852"/>
              </a:xfrm>
              <a:custGeom>
                <a:avLst/>
                <a:gdLst>
                  <a:gd name="connsiteX0" fmla="*/ 13951 w 20926"/>
                  <a:gd name="connsiteY0" fmla="*/ 1395 h 41852"/>
                  <a:gd name="connsiteX1" fmla="*/ 20926 w 20926"/>
                  <a:gd name="connsiteY1" fmla="*/ 0 h 41852"/>
                  <a:gd name="connsiteX2" fmla="*/ 20926 w 20926"/>
                  <a:gd name="connsiteY2" fmla="*/ 8371 h 41852"/>
                  <a:gd name="connsiteX3" fmla="*/ 19531 w 20926"/>
                  <a:gd name="connsiteY3" fmla="*/ 8371 h 41852"/>
                  <a:gd name="connsiteX4" fmla="*/ 11160 w 20926"/>
                  <a:gd name="connsiteY4" fmla="*/ 11161 h 41852"/>
                  <a:gd name="connsiteX5" fmla="*/ 8370 w 20926"/>
                  <a:gd name="connsiteY5" fmla="*/ 19531 h 41852"/>
                  <a:gd name="connsiteX6" fmla="*/ 8370 w 20926"/>
                  <a:gd name="connsiteY6" fmla="*/ 41852 h 41852"/>
                  <a:gd name="connsiteX7" fmla="*/ 0 w 20926"/>
                  <a:gd name="connsiteY7" fmla="*/ 41852 h 41852"/>
                  <a:gd name="connsiteX8" fmla="*/ 0 w 20926"/>
                  <a:gd name="connsiteY8" fmla="*/ 0 h 41852"/>
                  <a:gd name="connsiteX9" fmla="*/ 8370 w 20926"/>
                  <a:gd name="connsiteY9" fmla="*/ 0 h 41852"/>
                  <a:gd name="connsiteX10" fmla="*/ 8370 w 20926"/>
                  <a:gd name="connsiteY10" fmla="*/ 5580 h 41852"/>
                  <a:gd name="connsiteX11" fmla="*/ 13951 w 20926"/>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26" h="41852">
                    <a:moveTo>
                      <a:pt x="13951" y="1395"/>
                    </a:moveTo>
                    <a:cubicBezTo>
                      <a:pt x="16741" y="0"/>
                      <a:pt x="18136" y="0"/>
                      <a:pt x="20926" y="0"/>
                    </a:cubicBezTo>
                    <a:lnTo>
                      <a:pt x="20926" y="8371"/>
                    </a:lnTo>
                    <a:lnTo>
                      <a:pt x="19531" y="8371"/>
                    </a:lnTo>
                    <a:cubicBezTo>
                      <a:pt x="16741" y="8371"/>
                      <a:pt x="13951" y="9765"/>
                      <a:pt x="11160" y="11161"/>
                    </a:cubicBezTo>
                    <a:cubicBezTo>
                      <a:pt x="9765" y="12556"/>
                      <a:pt x="8370" y="15346"/>
                      <a:pt x="8370" y="19531"/>
                    </a:cubicBezTo>
                    <a:lnTo>
                      <a:pt x="8370" y="41852"/>
                    </a:lnTo>
                    <a:lnTo>
                      <a:pt x="0" y="41852"/>
                    </a:lnTo>
                    <a:lnTo>
                      <a:pt x="0" y="0"/>
                    </a:lnTo>
                    <a:lnTo>
                      <a:pt x="8370" y="0"/>
                    </a:lnTo>
                    <a:lnTo>
                      <a:pt x="8370" y="5580"/>
                    </a:lnTo>
                    <a:cubicBezTo>
                      <a:pt x="9765" y="4185"/>
                      <a:pt x="12556" y="2790"/>
                      <a:pt x="13951" y="1395"/>
                    </a:cubicBezTo>
                    <a:close/>
                  </a:path>
                </a:pathLst>
              </a:custGeom>
              <a:solidFill>
                <a:srgbClr val="000000"/>
              </a:solidFill>
              <a:ln w="139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0B81BDC-40A6-EC13-CE3F-D65E5982FD0B}"/>
                  </a:ext>
                </a:extLst>
              </p:cNvPr>
              <p:cNvSpPr/>
              <p:nvPr/>
            </p:nvSpPr>
            <p:spPr>
              <a:xfrm>
                <a:off x="1829152" y="1198154"/>
                <a:ext cx="37666" cy="41852"/>
              </a:xfrm>
              <a:custGeom>
                <a:avLst/>
                <a:gdLst>
                  <a:gd name="connsiteX0" fmla="*/ 37667 w 37666"/>
                  <a:gd name="connsiteY0" fmla="*/ 0 h 41852"/>
                  <a:gd name="connsiteX1" fmla="*/ 37667 w 37666"/>
                  <a:gd name="connsiteY1" fmla="*/ 41852 h 41852"/>
                  <a:gd name="connsiteX2" fmla="*/ 29297 w 37666"/>
                  <a:gd name="connsiteY2" fmla="*/ 41852 h 41852"/>
                  <a:gd name="connsiteX3" fmla="*/ 29297 w 37666"/>
                  <a:gd name="connsiteY3" fmla="*/ 36272 h 41852"/>
                  <a:gd name="connsiteX4" fmla="*/ 23716 w 37666"/>
                  <a:gd name="connsiteY4" fmla="*/ 40457 h 41852"/>
                  <a:gd name="connsiteX5" fmla="*/ 16741 w 37666"/>
                  <a:gd name="connsiteY5" fmla="*/ 41852 h 41852"/>
                  <a:gd name="connsiteX6" fmla="*/ 8371 w 37666"/>
                  <a:gd name="connsiteY6" fmla="*/ 40457 h 41852"/>
                  <a:gd name="connsiteX7" fmla="*/ 2790 w 37666"/>
                  <a:gd name="connsiteY7" fmla="*/ 34877 h 41852"/>
                  <a:gd name="connsiteX8" fmla="*/ 0 w 37666"/>
                  <a:gd name="connsiteY8" fmla="*/ 25111 h 41852"/>
                  <a:gd name="connsiteX9" fmla="*/ 0 w 37666"/>
                  <a:gd name="connsiteY9" fmla="*/ 0 h 41852"/>
                  <a:gd name="connsiteX10" fmla="*/ 8371 w 37666"/>
                  <a:gd name="connsiteY10" fmla="*/ 0 h 41852"/>
                  <a:gd name="connsiteX11" fmla="*/ 8371 w 37666"/>
                  <a:gd name="connsiteY11" fmla="*/ 23716 h 41852"/>
                  <a:gd name="connsiteX12" fmla="*/ 11161 w 37666"/>
                  <a:gd name="connsiteY12" fmla="*/ 32087 h 41852"/>
                  <a:gd name="connsiteX13" fmla="*/ 19531 w 37666"/>
                  <a:gd name="connsiteY13" fmla="*/ 34877 h 41852"/>
                  <a:gd name="connsiteX14" fmla="*/ 27902 w 37666"/>
                  <a:gd name="connsiteY14" fmla="*/ 32087 h 41852"/>
                  <a:gd name="connsiteX15" fmla="*/ 30692 w 37666"/>
                  <a:gd name="connsiteY15" fmla="*/ 23716 h 41852"/>
                  <a:gd name="connsiteX16" fmla="*/ 30692 w 37666"/>
                  <a:gd name="connsiteY16" fmla="*/ 0 h 41852"/>
                  <a:gd name="connsiteX17" fmla="*/ 37667 w 37666"/>
                  <a:gd name="connsiteY17"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66" h="41852">
                    <a:moveTo>
                      <a:pt x="37667" y="0"/>
                    </a:moveTo>
                    <a:lnTo>
                      <a:pt x="37667" y="41852"/>
                    </a:lnTo>
                    <a:lnTo>
                      <a:pt x="29297" y="41852"/>
                    </a:lnTo>
                    <a:lnTo>
                      <a:pt x="29297" y="36272"/>
                    </a:lnTo>
                    <a:cubicBezTo>
                      <a:pt x="27902" y="37667"/>
                      <a:pt x="26506" y="39062"/>
                      <a:pt x="23716" y="40457"/>
                    </a:cubicBezTo>
                    <a:cubicBezTo>
                      <a:pt x="20926" y="41852"/>
                      <a:pt x="19531" y="41852"/>
                      <a:pt x="16741" y="41852"/>
                    </a:cubicBezTo>
                    <a:cubicBezTo>
                      <a:pt x="13951" y="41852"/>
                      <a:pt x="11161" y="41852"/>
                      <a:pt x="8371" y="40457"/>
                    </a:cubicBezTo>
                    <a:cubicBezTo>
                      <a:pt x="5580" y="39062"/>
                      <a:pt x="4185" y="37667"/>
                      <a:pt x="2790" y="34877"/>
                    </a:cubicBezTo>
                    <a:cubicBezTo>
                      <a:pt x="1395" y="32087"/>
                      <a:pt x="0" y="29296"/>
                      <a:pt x="0" y="25111"/>
                    </a:cubicBezTo>
                    <a:lnTo>
                      <a:pt x="0" y="0"/>
                    </a:lnTo>
                    <a:lnTo>
                      <a:pt x="8371" y="0"/>
                    </a:lnTo>
                    <a:lnTo>
                      <a:pt x="8371" y="23716"/>
                    </a:lnTo>
                    <a:cubicBezTo>
                      <a:pt x="8371" y="27902"/>
                      <a:pt x="9765" y="30692"/>
                      <a:pt x="11161" y="32087"/>
                    </a:cubicBezTo>
                    <a:cubicBezTo>
                      <a:pt x="12556" y="33482"/>
                      <a:pt x="15346" y="34877"/>
                      <a:pt x="19531" y="34877"/>
                    </a:cubicBezTo>
                    <a:cubicBezTo>
                      <a:pt x="22321" y="34877"/>
                      <a:pt x="25111" y="33482"/>
                      <a:pt x="27902" y="32087"/>
                    </a:cubicBezTo>
                    <a:cubicBezTo>
                      <a:pt x="29297" y="30692"/>
                      <a:pt x="30692" y="26506"/>
                      <a:pt x="30692" y="23716"/>
                    </a:cubicBezTo>
                    <a:lnTo>
                      <a:pt x="30692" y="0"/>
                    </a:lnTo>
                    <a:lnTo>
                      <a:pt x="37667" y="0"/>
                    </a:lnTo>
                    <a:close/>
                  </a:path>
                </a:pathLst>
              </a:custGeom>
              <a:solidFill>
                <a:srgbClr val="000000"/>
              </a:solidFill>
              <a:ln w="139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E48302-0C52-D761-AF20-B7B06807BC9A}"/>
                  </a:ext>
                </a:extLst>
              </p:cNvPr>
              <p:cNvSpPr/>
              <p:nvPr/>
            </p:nvSpPr>
            <p:spPr>
              <a:xfrm>
                <a:off x="1877980" y="1196759"/>
                <a:ext cx="41852" cy="44642"/>
              </a:xfrm>
              <a:custGeom>
                <a:avLst/>
                <a:gdLst>
                  <a:gd name="connsiteX0" fmla="*/ 4185 w 41852"/>
                  <a:gd name="connsiteY0" fmla="*/ 9765 h 44642"/>
                  <a:gd name="connsiteX1" fmla="*/ 11161 w 41852"/>
                  <a:gd name="connsiteY1" fmla="*/ 2790 h 44642"/>
                  <a:gd name="connsiteX2" fmla="*/ 22321 w 41852"/>
                  <a:gd name="connsiteY2" fmla="*/ 0 h 44642"/>
                  <a:gd name="connsiteX3" fmla="*/ 34877 w 41852"/>
                  <a:gd name="connsiteY3" fmla="*/ 4185 h 44642"/>
                  <a:gd name="connsiteX4" fmla="*/ 41852 w 41852"/>
                  <a:gd name="connsiteY4" fmla="*/ 13951 h 44642"/>
                  <a:gd name="connsiteX5" fmla="*/ 32087 w 41852"/>
                  <a:gd name="connsiteY5" fmla="*/ 13951 h 44642"/>
                  <a:gd name="connsiteX6" fmla="*/ 27902 w 41852"/>
                  <a:gd name="connsiteY6" fmla="*/ 8371 h 44642"/>
                  <a:gd name="connsiteX7" fmla="*/ 20926 w 41852"/>
                  <a:gd name="connsiteY7" fmla="*/ 6975 h 44642"/>
                  <a:gd name="connsiteX8" fmla="*/ 12556 w 41852"/>
                  <a:gd name="connsiteY8" fmla="*/ 11161 h 44642"/>
                  <a:gd name="connsiteX9" fmla="*/ 9765 w 41852"/>
                  <a:gd name="connsiteY9" fmla="*/ 22321 h 44642"/>
                  <a:gd name="connsiteX10" fmla="*/ 12556 w 41852"/>
                  <a:gd name="connsiteY10" fmla="*/ 33482 h 44642"/>
                  <a:gd name="connsiteX11" fmla="*/ 20926 w 41852"/>
                  <a:gd name="connsiteY11" fmla="*/ 37667 h 44642"/>
                  <a:gd name="connsiteX12" fmla="*/ 30692 w 41852"/>
                  <a:gd name="connsiteY12" fmla="*/ 30692 h 44642"/>
                  <a:gd name="connsiteX13" fmla="*/ 40457 w 41852"/>
                  <a:gd name="connsiteY13" fmla="*/ 30692 h 44642"/>
                  <a:gd name="connsiteX14" fmla="*/ 33482 w 41852"/>
                  <a:gd name="connsiteY14" fmla="*/ 40457 h 44642"/>
                  <a:gd name="connsiteX15" fmla="*/ 20926 w 41852"/>
                  <a:gd name="connsiteY15" fmla="*/ 44642 h 44642"/>
                  <a:gd name="connsiteX16" fmla="*/ 9765 w 41852"/>
                  <a:gd name="connsiteY16" fmla="*/ 41852 h 44642"/>
                  <a:gd name="connsiteX17" fmla="*/ 2790 w 41852"/>
                  <a:gd name="connsiteY17" fmla="*/ 34877 h 44642"/>
                  <a:gd name="connsiteX18" fmla="*/ 0 w 41852"/>
                  <a:gd name="connsiteY18" fmla="*/ 23716 h 44642"/>
                  <a:gd name="connsiteX19" fmla="*/ 4185 w 41852"/>
                  <a:gd name="connsiteY19" fmla="*/ 9765 h 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52" h="44642">
                    <a:moveTo>
                      <a:pt x="4185" y="9765"/>
                    </a:moveTo>
                    <a:cubicBezTo>
                      <a:pt x="5580" y="6975"/>
                      <a:pt x="8371" y="4185"/>
                      <a:pt x="11161" y="2790"/>
                    </a:cubicBezTo>
                    <a:cubicBezTo>
                      <a:pt x="13951" y="1395"/>
                      <a:pt x="18136" y="0"/>
                      <a:pt x="22321" y="0"/>
                    </a:cubicBezTo>
                    <a:cubicBezTo>
                      <a:pt x="27902" y="0"/>
                      <a:pt x="32087" y="1395"/>
                      <a:pt x="34877" y="4185"/>
                    </a:cubicBezTo>
                    <a:cubicBezTo>
                      <a:pt x="37667" y="6975"/>
                      <a:pt x="40457" y="9765"/>
                      <a:pt x="41852" y="13951"/>
                    </a:cubicBezTo>
                    <a:lnTo>
                      <a:pt x="32087" y="13951"/>
                    </a:lnTo>
                    <a:cubicBezTo>
                      <a:pt x="30692" y="12556"/>
                      <a:pt x="30692" y="9765"/>
                      <a:pt x="27902" y="8371"/>
                    </a:cubicBezTo>
                    <a:cubicBezTo>
                      <a:pt x="26506" y="6975"/>
                      <a:pt x="23716" y="6975"/>
                      <a:pt x="20926" y="6975"/>
                    </a:cubicBezTo>
                    <a:cubicBezTo>
                      <a:pt x="16741" y="6975"/>
                      <a:pt x="13951" y="8371"/>
                      <a:pt x="12556" y="11161"/>
                    </a:cubicBezTo>
                    <a:cubicBezTo>
                      <a:pt x="9765" y="13951"/>
                      <a:pt x="9765" y="16741"/>
                      <a:pt x="9765" y="22321"/>
                    </a:cubicBezTo>
                    <a:cubicBezTo>
                      <a:pt x="9765" y="26506"/>
                      <a:pt x="11161" y="30692"/>
                      <a:pt x="12556" y="33482"/>
                    </a:cubicBezTo>
                    <a:cubicBezTo>
                      <a:pt x="15346" y="36272"/>
                      <a:pt x="18136" y="37667"/>
                      <a:pt x="20926" y="37667"/>
                    </a:cubicBezTo>
                    <a:cubicBezTo>
                      <a:pt x="26506" y="37667"/>
                      <a:pt x="29297" y="34877"/>
                      <a:pt x="30692" y="30692"/>
                    </a:cubicBezTo>
                    <a:lnTo>
                      <a:pt x="40457" y="30692"/>
                    </a:lnTo>
                    <a:cubicBezTo>
                      <a:pt x="39062" y="34877"/>
                      <a:pt x="36272" y="37667"/>
                      <a:pt x="33482" y="40457"/>
                    </a:cubicBezTo>
                    <a:cubicBezTo>
                      <a:pt x="30692" y="43247"/>
                      <a:pt x="26506" y="44642"/>
                      <a:pt x="20926" y="44642"/>
                    </a:cubicBezTo>
                    <a:cubicBezTo>
                      <a:pt x="16741" y="44642"/>
                      <a:pt x="13951" y="43247"/>
                      <a:pt x="9765" y="41852"/>
                    </a:cubicBezTo>
                    <a:cubicBezTo>
                      <a:pt x="6975" y="40457"/>
                      <a:pt x="4185" y="37667"/>
                      <a:pt x="2790" y="34877"/>
                    </a:cubicBezTo>
                    <a:cubicBezTo>
                      <a:pt x="1395" y="32087"/>
                      <a:pt x="0" y="27902"/>
                      <a:pt x="0" y="23716"/>
                    </a:cubicBezTo>
                    <a:cubicBezTo>
                      <a:pt x="1395" y="16741"/>
                      <a:pt x="2790" y="13951"/>
                      <a:pt x="4185" y="9765"/>
                    </a:cubicBezTo>
                    <a:close/>
                  </a:path>
                </a:pathLst>
              </a:custGeom>
              <a:solidFill>
                <a:srgbClr val="000000"/>
              </a:solidFill>
              <a:ln w="139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8BB20A3-03D6-B8D6-20D9-C5492C25A07F}"/>
                  </a:ext>
                </a:extLst>
              </p:cNvPr>
              <p:cNvSpPr/>
              <p:nvPr/>
            </p:nvSpPr>
            <p:spPr>
              <a:xfrm>
                <a:off x="1929597"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1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1"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5BB836C-EF43-C4EE-E990-CA1D00B128EC}"/>
                  </a:ext>
                </a:extLst>
              </p:cNvPr>
              <p:cNvSpPr/>
              <p:nvPr/>
            </p:nvSpPr>
            <p:spPr>
              <a:xfrm>
                <a:off x="1963079" y="1180018"/>
                <a:ext cx="11160" cy="59988"/>
              </a:xfrm>
              <a:custGeom>
                <a:avLst/>
                <a:gdLst>
                  <a:gd name="connsiteX0" fmla="*/ 1395 w 11160"/>
                  <a:gd name="connsiteY0" fmla="*/ 9765 h 59988"/>
                  <a:gd name="connsiteX1" fmla="*/ 0 w 11160"/>
                  <a:gd name="connsiteY1" fmla="*/ 5580 h 59988"/>
                  <a:gd name="connsiteX2" fmla="*/ 1395 w 11160"/>
                  <a:gd name="connsiteY2" fmla="*/ 1395 h 59988"/>
                  <a:gd name="connsiteX3" fmla="*/ 5580 w 11160"/>
                  <a:gd name="connsiteY3" fmla="*/ 0 h 59988"/>
                  <a:gd name="connsiteX4" fmla="*/ 9765 w 11160"/>
                  <a:gd name="connsiteY4" fmla="*/ 1395 h 59988"/>
                  <a:gd name="connsiteX5" fmla="*/ 11160 w 11160"/>
                  <a:gd name="connsiteY5" fmla="*/ 5580 h 59988"/>
                  <a:gd name="connsiteX6" fmla="*/ 9765 w 11160"/>
                  <a:gd name="connsiteY6" fmla="*/ 9765 h 59988"/>
                  <a:gd name="connsiteX7" fmla="*/ 5580 w 11160"/>
                  <a:gd name="connsiteY7" fmla="*/ 11161 h 59988"/>
                  <a:gd name="connsiteX8" fmla="*/ 1395 w 11160"/>
                  <a:gd name="connsiteY8" fmla="*/ 9765 h 59988"/>
                  <a:gd name="connsiteX9" fmla="*/ 9765 w 11160"/>
                  <a:gd name="connsiteY9" fmla="*/ 18136 h 59988"/>
                  <a:gd name="connsiteX10" fmla="*/ 9765 w 11160"/>
                  <a:gd name="connsiteY10" fmla="*/ 59988 h 59988"/>
                  <a:gd name="connsiteX11" fmla="*/ 1395 w 11160"/>
                  <a:gd name="connsiteY11" fmla="*/ 59988 h 59988"/>
                  <a:gd name="connsiteX12" fmla="*/ 1395 w 11160"/>
                  <a:gd name="connsiteY12" fmla="*/ 18136 h 59988"/>
                  <a:gd name="connsiteX13" fmla="*/ 9765 w 11160"/>
                  <a:gd name="connsiteY13" fmla="*/ 18136 h 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9988">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2556"/>
                      <a:pt x="2790" y="11161"/>
                      <a:pt x="1395" y="9765"/>
                    </a:cubicBezTo>
                    <a:close/>
                    <a:moveTo>
                      <a:pt x="9765" y="18136"/>
                    </a:moveTo>
                    <a:lnTo>
                      <a:pt x="9765" y="59988"/>
                    </a:lnTo>
                    <a:lnTo>
                      <a:pt x="1395" y="59988"/>
                    </a:lnTo>
                    <a:lnTo>
                      <a:pt x="1395" y="18136"/>
                    </a:lnTo>
                    <a:lnTo>
                      <a:pt x="9765" y="18136"/>
                    </a:lnTo>
                    <a:close/>
                  </a:path>
                </a:pathLst>
              </a:custGeom>
              <a:solidFill>
                <a:srgbClr val="000000"/>
              </a:solidFill>
              <a:ln w="139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ADFCA48-D741-9138-19F8-330D2A890D86}"/>
                  </a:ext>
                </a:extLst>
              </p:cNvPr>
              <p:cNvSpPr/>
              <p:nvPr/>
            </p:nvSpPr>
            <p:spPr>
              <a:xfrm>
                <a:off x="1985400" y="119815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7902 w 44642"/>
                  <a:gd name="connsiteY13" fmla="*/ 33482 h 41852"/>
                  <a:gd name="connsiteX14" fmla="*/ 32087 w 44642"/>
                  <a:gd name="connsiteY14" fmla="*/ 29296 h 41852"/>
                  <a:gd name="connsiteX15" fmla="*/ 33482 w 44642"/>
                  <a:gd name="connsiteY15" fmla="*/ 20926 h 41852"/>
                  <a:gd name="connsiteX16" fmla="*/ 32087 w 44642"/>
                  <a:gd name="connsiteY16" fmla="*/ 12556 h 41852"/>
                  <a:gd name="connsiteX17" fmla="*/ 27902 w 44642"/>
                  <a:gd name="connsiteY17" fmla="*/ 8370 h 41852"/>
                  <a:gd name="connsiteX18" fmla="*/ 22321 w 44642"/>
                  <a:gd name="connsiteY18" fmla="*/ 6975 h 41852"/>
                  <a:gd name="connsiteX19" fmla="*/ 16741 w 44642"/>
                  <a:gd name="connsiteY19" fmla="*/ 8370 h 41852"/>
                  <a:gd name="connsiteX20" fmla="*/ 12556 w 44642"/>
                  <a:gd name="connsiteY20" fmla="*/ 12556 h 41852"/>
                  <a:gd name="connsiteX21" fmla="*/ 11161 w 44642"/>
                  <a:gd name="connsiteY21" fmla="*/ 20926 h 41852"/>
                  <a:gd name="connsiteX22" fmla="*/ 13951 w 44642"/>
                  <a:gd name="connsiteY22" fmla="*/ 32087 h 41852"/>
                  <a:gd name="connsiteX23" fmla="*/ 22321 w 44642"/>
                  <a:gd name="connsiteY23" fmla="*/ 36272 h 41852"/>
                  <a:gd name="connsiteX24" fmla="*/ 27902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5346" y="1395"/>
                      <a:pt x="18136" y="0"/>
                      <a:pt x="22321" y="0"/>
                    </a:cubicBezTo>
                    <a:cubicBezTo>
                      <a:pt x="26507"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7" y="41852"/>
                      <a:pt x="22321" y="41852"/>
                    </a:cubicBezTo>
                    <a:cubicBezTo>
                      <a:pt x="16741" y="41852"/>
                      <a:pt x="13951" y="41852"/>
                      <a:pt x="9765" y="39062"/>
                    </a:cubicBezTo>
                    <a:close/>
                    <a:moveTo>
                      <a:pt x="27902" y="33482"/>
                    </a:moveTo>
                    <a:cubicBezTo>
                      <a:pt x="29297" y="32087"/>
                      <a:pt x="32087" y="30692"/>
                      <a:pt x="32087" y="29296"/>
                    </a:cubicBezTo>
                    <a:cubicBezTo>
                      <a:pt x="33482" y="26506"/>
                      <a:pt x="33482" y="25111"/>
                      <a:pt x="33482" y="20926"/>
                    </a:cubicBezTo>
                    <a:cubicBezTo>
                      <a:pt x="33482" y="18136"/>
                      <a:pt x="33482" y="15346"/>
                      <a:pt x="32087" y="12556"/>
                    </a:cubicBezTo>
                    <a:cubicBezTo>
                      <a:pt x="30692" y="9765"/>
                      <a:pt x="29297" y="8370"/>
                      <a:pt x="27902" y="8370"/>
                    </a:cubicBezTo>
                    <a:cubicBezTo>
                      <a:pt x="26507" y="6975"/>
                      <a:pt x="23716" y="6975"/>
                      <a:pt x="22321" y="6975"/>
                    </a:cubicBezTo>
                    <a:cubicBezTo>
                      <a:pt x="20926" y="6975"/>
                      <a:pt x="18136" y="6975"/>
                      <a:pt x="16741" y="8370"/>
                    </a:cubicBezTo>
                    <a:cubicBezTo>
                      <a:pt x="15346" y="9765"/>
                      <a:pt x="13951" y="11160"/>
                      <a:pt x="12556" y="12556"/>
                    </a:cubicBezTo>
                    <a:cubicBezTo>
                      <a:pt x="11161" y="15346"/>
                      <a:pt x="11161" y="16741"/>
                      <a:pt x="11161" y="20926"/>
                    </a:cubicBezTo>
                    <a:cubicBezTo>
                      <a:pt x="11161" y="25111"/>
                      <a:pt x="12556" y="29296"/>
                      <a:pt x="13951" y="32087"/>
                    </a:cubicBezTo>
                    <a:cubicBezTo>
                      <a:pt x="16741" y="34877"/>
                      <a:pt x="19531" y="36272"/>
                      <a:pt x="22321" y="36272"/>
                    </a:cubicBezTo>
                    <a:cubicBezTo>
                      <a:pt x="23716" y="34877"/>
                      <a:pt x="25111" y="33482"/>
                      <a:pt x="27902" y="33482"/>
                    </a:cubicBezTo>
                    <a:close/>
                  </a:path>
                </a:pathLst>
              </a:custGeom>
              <a:solidFill>
                <a:srgbClr val="000000"/>
              </a:solidFill>
              <a:ln w="139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C2FAACF-46D7-9253-655F-0F93D0E2DFF0}"/>
                  </a:ext>
                </a:extLst>
              </p:cNvPr>
              <p:cNvSpPr/>
              <p:nvPr/>
            </p:nvSpPr>
            <p:spPr>
              <a:xfrm>
                <a:off x="2039808" y="1196759"/>
                <a:ext cx="39061" cy="43247"/>
              </a:xfrm>
              <a:custGeom>
                <a:avLst/>
                <a:gdLst>
                  <a:gd name="connsiteX0" fmla="*/ 30692 w 39061"/>
                  <a:gd name="connsiteY0" fmla="*/ 2790 h 43247"/>
                  <a:gd name="connsiteX1" fmla="*/ 36272 w 39061"/>
                  <a:gd name="connsiteY1" fmla="*/ 8371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1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5346" y="8371"/>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grpSp>
        <p:grpSp>
          <p:nvGrpSpPr>
            <p:cNvPr id="10" name="Graphic 54">
              <a:extLst>
                <a:ext uri="{FF2B5EF4-FFF2-40B4-BE49-F238E27FC236}">
                  <a16:creationId xmlns:a16="http://schemas.microsoft.com/office/drawing/2014/main" id="{524120D0-7445-816B-E3B9-E41AC885EA2B}"/>
                </a:ext>
              </a:extLst>
            </p:cNvPr>
            <p:cNvGrpSpPr/>
            <p:nvPr/>
          </p:nvGrpSpPr>
          <p:grpSpPr>
            <a:xfrm>
              <a:off x="2171923" y="287948"/>
              <a:ext cx="318494" cy="1040003"/>
              <a:chOff x="2171923" y="287948"/>
              <a:chExt cx="318494" cy="1040003"/>
            </a:xfrm>
            <a:solidFill>
              <a:srgbClr val="EF8D5B"/>
            </a:solidFill>
          </p:grpSpPr>
          <p:sp>
            <p:nvSpPr>
              <p:cNvPr id="14" name="Freeform 13">
                <a:extLst>
                  <a:ext uri="{FF2B5EF4-FFF2-40B4-BE49-F238E27FC236}">
                    <a16:creationId xmlns:a16="http://schemas.microsoft.com/office/drawing/2014/main" id="{CEF4875C-780E-577B-9D48-948ECDBCAA4C}"/>
                  </a:ext>
                </a:extLst>
              </p:cNvPr>
              <p:cNvSpPr/>
              <p:nvPr/>
            </p:nvSpPr>
            <p:spPr>
              <a:xfrm>
                <a:off x="2314512" y="1115844"/>
                <a:ext cx="175905" cy="212107"/>
              </a:xfrm>
              <a:custGeom>
                <a:avLst/>
                <a:gdLst>
                  <a:gd name="connsiteX0" fmla="*/ 11287 w 175905"/>
                  <a:gd name="connsiteY0" fmla="*/ 30692 h 212107"/>
                  <a:gd name="connsiteX1" fmla="*/ 2916 w 175905"/>
                  <a:gd name="connsiteY1" fmla="*/ 73939 h 212107"/>
                  <a:gd name="connsiteX2" fmla="*/ 1521 w 175905"/>
                  <a:gd name="connsiteY2" fmla="*/ 152063 h 212107"/>
                  <a:gd name="connsiteX3" fmla="*/ 15472 w 175905"/>
                  <a:gd name="connsiteY3" fmla="*/ 189730 h 212107"/>
                  <a:gd name="connsiteX4" fmla="*/ 97781 w 175905"/>
                  <a:gd name="connsiteY4" fmla="*/ 209261 h 212107"/>
                  <a:gd name="connsiteX5" fmla="*/ 103361 w 175905"/>
                  <a:gd name="connsiteY5" fmla="*/ 196706 h 212107"/>
                  <a:gd name="connsiteX6" fmla="*/ 101966 w 175905"/>
                  <a:gd name="connsiteY6" fmla="*/ 188335 h 212107"/>
                  <a:gd name="connsiteX7" fmla="*/ 89411 w 175905"/>
                  <a:gd name="connsiteY7" fmla="*/ 182755 h 212107"/>
                  <a:gd name="connsiteX8" fmla="*/ 82435 w 175905"/>
                  <a:gd name="connsiteY8" fmla="*/ 160434 h 212107"/>
                  <a:gd name="connsiteX9" fmla="*/ 74065 w 175905"/>
                  <a:gd name="connsiteY9" fmla="*/ 118581 h 212107"/>
                  <a:gd name="connsiteX10" fmla="*/ 71275 w 175905"/>
                  <a:gd name="connsiteY10" fmla="*/ 39062 h 212107"/>
                  <a:gd name="connsiteX11" fmla="*/ 76855 w 175905"/>
                  <a:gd name="connsiteY11" fmla="*/ 33482 h 212107"/>
                  <a:gd name="connsiteX12" fmla="*/ 88016 w 175905"/>
                  <a:gd name="connsiteY12" fmla="*/ 57198 h 212107"/>
                  <a:gd name="connsiteX13" fmla="*/ 96386 w 175905"/>
                  <a:gd name="connsiteY13" fmla="*/ 104631 h 212107"/>
                  <a:gd name="connsiteX14" fmla="*/ 107547 w 175905"/>
                  <a:gd name="connsiteY14" fmla="*/ 182755 h 212107"/>
                  <a:gd name="connsiteX15" fmla="*/ 124287 w 175905"/>
                  <a:gd name="connsiteY15" fmla="*/ 186940 h 212107"/>
                  <a:gd name="connsiteX16" fmla="*/ 154979 w 175905"/>
                  <a:gd name="connsiteY16" fmla="*/ 191125 h 212107"/>
                  <a:gd name="connsiteX17" fmla="*/ 163350 w 175905"/>
                  <a:gd name="connsiteY17" fmla="*/ 167409 h 212107"/>
                  <a:gd name="connsiteX18" fmla="*/ 175905 w 175905"/>
                  <a:gd name="connsiteY18" fmla="*/ 128347 h 212107"/>
                  <a:gd name="connsiteX19" fmla="*/ 159164 w 175905"/>
                  <a:gd name="connsiteY19" fmla="*/ 71149 h 212107"/>
                  <a:gd name="connsiteX20" fmla="*/ 132658 w 175905"/>
                  <a:gd name="connsiteY20" fmla="*/ 0 h 212107"/>
                  <a:gd name="connsiteX21" fmla="*/ 101966 w 175905"/>
                  <a:gd name="connsiteY21" fmla="*/ 11161 h 212107"/>
                  <a:gd name="connsiteX22" fmla="*/ 12681 w 175905"/>
                  <a:gd name="connsiteY22" fmla="*/ 32087 h 212107"/>
                  <a:gd name="connsiteX23" fmla="*/ 11287 w 175905"/>
                  <a:gd name="connsiteY23" fmla="*/ 30692 h 212107"/>
                  <a:gd name="connsiteX24" fmla="*/ 11287 w 175905"/>
                  <a:gd name="connsiteY24" fmla="*/ 30692 h 2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905" h="212107">
                    <a:moveTo>
                      <a:pt x="11287" y="30692"/>
                    </a:moveTo>
                    <a:cubicBezTo>
                      <a:pt x="8496" y="36272"/>
                      <a:pt x="5706" y="51618"/>
                      <a:pt x="2916" y="73939"/>
                    </a:cubicBezTo>
                    <a:cubicBezTo>
                      <a:pt x="126" y="101841"/>
                      <a:pt x="-1269" y="131137"/>
                      <a:pt x="1521" y="152063"/>
                    </a:cubicBezTo>
                    <a:cubicBezTo>
                      <a:pt x="2916" y="166014"/>
                      <a:pt x="7101" y="184150"/>
                      <a:pt x="15472" y="189730"/>
                    </a:cubicBezTo>
                    <a:cubicBezTo>
                      <a:pt x="40583" y="206471"/>
                      <a:pt x="82435" y="217632"/>
                      <a:pt x="97781" y="209261"/>
                    </a:cubicBezTo>
                    <a:cubicBezTo>
                      <a:pt x="101966" y="206471"/>
                      <a:pt x="103361" y="202286"/>
                      <a:pt x="103361" y="196706"/>
                    </a:cubicBezTo>
                    <a:cubicBezTo>
                      <a:pt x="103361" y="193916"/>
                      <a:pt x="103361" y="192520"/>
                      <a:pt x="101966" y="188335"/>
                    </a:cubicBezTo>
                    <a:cubicBezTo>
                      <a:pt x="94991" y="185545"/>
                      <a:pt x="90806" y="184150"/>
                      <a:pt x="89411" y="182755"/>
                    </a:cubicBezTo>
                    <a:cubicBezTo>
                      <a:pt x="88016" y="181360"/>
                      <a:pt x="86620" y="179965"/>
                      <a:pt x="82435" y="160434"/>
                    </a:cubicBezTo>
                    <a:cubicBezTo>
                      <a:pt x="79645" y="147878"/>
                      <a:pt x="76855" y="133927"/>
                      <a:pt x="74065" y="118581"/>
                    </a:cubicBezTo>
                    <a:cubicBezTo>
                      <a:pt x="69880" y="96260"/>
                      <a:pt x="65694" y="55803"/>
                      <a:pt x="71275" y="39062"/>
                    </a:cubicBezTo>
                    <a:cubicBezTo>
                      <a:pt x="72670" y="33482"/>
                      <a:pt x="75460" y="33482"/>
                      <a:pt x="76855" y="33482"/>
                    </a:cubicBezTo>
                    <a:cubicBezTo>
                      <a:pt x="81040" y="33482"/>
                      <a:pt x="83830" y="37667"/>
                      <a:pt x="88016" y="57198"/>
                    </a:cubicBezTo>
                    <a:cubicBezTo>
                      <a:pt x="90806" y="68359"/>
                      <a:pt x="93596" y="85100"/>
                      <a:pt x="96386" y="104631"/>
                    </a:cubicBezTo>
                    <a:cubicBezTo>
                      <a:pt x="100571" y="132532"/>
                      <a:pt x="104757" y="163224"/>
                      <a:pt x="107547" y="182755"/>
                    </a:cubicBezTo>
                    <a:cubicBezTo>
                      <a:pt x="111732" y="184150"/>
                      <a:pt x="118707" y="185545"/>
                      <a:pt x="124287" y="186940"/>
                    </a:cubicBezTo>
                    <a:cubicBezTo>
                      <a:pt x="135448" y="189730"/>
                      <a:pt x="146609" y="191125"/>
                      <a:pt x="154979" y="191125"/>
                    </a:cubicBezTo>
                    <a:cubicBezTo>
                      <a:pt x="157769" y="184150"/>
                      <a:pt x="160560" y="175780"/>
                      <a:pt x="163350" y="167409"/>
                    </a:cubicBezTo>
                    <a:cubicBezTo>
                      <a:pt x="167535" y="154853"/>
                      <a:pt x="171720" y="140903"/>
                      <a:pt x="175905" y="128347"/>
                    </a:cubicBezTo>
                    <a:cubicBezTo>
                      <a:pt x="171720" y="111606"/>
                      <a:pt x="166140" y="93470"/>
                      <a:pt x="159164" y="71149"/>
                    </a:cubicBezTo>
                    <a:cubicBezTo>
                      <a:pt x="149399" y="40457"/>
                      <a:pt x="139633" y="15346"/>
                      <a:pt x="132658" y="0"/>
                    </a:cubicBezTo>
                    <a:cubicBezTo>
                      <a:pt x="122893" y="4185"/>
                      <a:pt x="113127" y="8371"/>
                      <a:pt x="101966" y="11161"/>
                    </a:cubicBezTo>
                    <a:cubicBezTo>
                      <a:pt x="53139" y="29297"/>
                      <a:pt x="23842" y="36272"/>
                      <a:pt x="12681" y="32087"/>
                    </a:cubicBezTo>
                    <a:cubicBezTo>
                      <a:pt x="14077" y="32087"/>
                      <a:pt x="12681" y="32087"/>
                      <a:pt x="11287" y="30692"/>
                    </a:cubicBezTo>
                    <a:cubicBezTo>
                      <a:pt x="12681" y="30692"/>
                      <a:pt x="12681" y="30692"/>
                      <a:pt x="11287" y="30692"/>
                    </a:cubicBezTo>
                    <a:close/>
                  </a:path>
                </a:pathLst>
              </a:custGeom>
              <a:solidFill>
                <a:srgbClr val="EF8D5B"/>
              </a:solidFill>
              <a:ln w="139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E60D0B-94C0-3237-2B21-6D44962CBC93}"/>
                  </a:ext>
                </a:extLst>
              </p:cNvPr>
              <p:cNvSpPr/>
              <p:nvPr/>
            </p:nvSpPr>
            <p:spPr>
              <a:xfrm>
                <a:off x="2291697" y="287948"/>
                <a:ext cx="170819" cy="617239"/>
              </a:xfrm>
              <a:custGeom>
                <a:avLst/>
                <a:gdLst>
                  <a:gd name="connsiteX0" fmla="*/ 89905 w 170819"/>
                  <a:gd name="connsiteY0" fmla="*/ 583758 h 617239"/>
                  <a:gd name="connsiteX1" fmla="*/ 102461 w 170819"/>
                  <a:gd name="connsiteY1" fmla="*/ 587943 h 617239"/>
                  <a:gd name="connsiteX2" fmla="*/ 170819 w 170819"/>
                  <a:gd name="connsiteY2" fmla="*/ 617240 h 617239"/>
                  <a:gd name="connsiteX3" fmla="*/ 163844 w 170819"/>
                  <a:gd name="connsiteY3" fmla="*/ 526560 h 617239"/>
                  <a:gd name="connsiteX4" fmla="*/ 159659 w 170819"/>
                  <a:gd name="connsiteY4" fmla="*/ 296373 h 617239"/>
                  <a:gd name="connsiteX5" fmla="*/ 149893 w 170819"/>
                  <a:gd name="connsiteY5" fmla="*/ 29913 h 617239"/>
                  <a:gd name="connsiteX6" fmla="*/ 99670 w 170819"/>
                  <a:gd name="connsiteY6" fmla="*/ 617 h 617239"/>
                  <a:gd name="connsiteX7" fmla="*/ 620 w 170819"/>
                  <a:gd name="connsiteY7" fmla="*/ 24333 h 617239"/>
                  <a:gd name="connsiteX8" fmla="*/ 620 w 170819"/>
                  <a:gd name="connsiteY8" fmla="*/ 66185 h 617239"/>
                  <a:gd name="connsiteX9" fmla="*/ 14571 w 170819"/>
                  <a:gd name="connsiteY9" fmla="*/ 73161 h 617239"/>
                  <a:gd name="connsiteX10" fmla="*/ 36892 w 170819"/>
                  <a:gd name="connsiteY10" fmla="*/ 159655 h 617239"/>
                  <a:gd name="connsiteX11" fmla="*/ 64794 w 170819"/>
                  <a:gd name="connsiteY11" fmla="*/ 334040 h 617239"/>
                  <a:gd name="connsiteX12" fmla="*/ 89905 w 170819"/>
                  <a:gd name="connsiteY12" fmla="*/ 583758 h 6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9" h="617239">
                    <a:moveTo>
                      <a:pt x="89905" y="583758"/>
                    </a:moveTo>
                    <a:cubicBezTo>
                      <a:pt x="94090" y="585153"/>
                      <a:pt x="98275" y="586548"/>
                      <a:pt x="102461" y="587943"/>
                    </a:cubicBezTo>
                    <a:cubicBezTo>
                      <a:pt x="127572" y="596314"/>
                      <a:pt x="154078" y="606079"/>
                      <a:pt x="170819" y="617240"/>
                    </a:cubicBezTo>
                    <a:cubicBezTo>
                      <a:pt x="168029" y="599104"/>
                      <a:pt x="165239" y="571202"/>
                      <a:pt x="163844" y="526560"/>
                    </a:cubicBezTo>
                    <a:cubicBezTo>
                      <a:pt x="161054" y="460991"/>
                      <a:pt x="161054" y="377287"/>
                      <a:pt x="159659" y="296373"/>
                    </a:cubicBezTo>
                    <a:cubicBezTo>
                      <a:pt x="158264" y="170816"/>
                      <a:pt x="158264" y="53629"/>
                      <a:pt x="149893" y="29913"/>
                    </a:cubicBezTo>
                    <a:cubicBezTo>
                      <a:pt x="142918" y="7592"/>
                      <a:pt x="117806" y="2012"/>
                      <a:pt x="99670" y="617"/>
                    </a:cubicBezTo>
                    <a:cubicBezTo>
                      <a:pt x="56423" y="-3569"/>
                      <a:pt x="6200" y="14567"/>
                      <a:pt x="620" y="24333"/>
                    </a:cubicBezTo>
                    <a:cubicBezTo>
                      <a:pt x="620" y="25728"/>
                      <a:pt x="-775" y="31308"/>
                      <a:pt x="620" y="66185"/>
                    </a:cubicBezTo>
                    <a:cubicBezTo>
                      <a:pt x="6200" y="67580"/>
                      <a:pt x="11781" y="70370"/>
                      <a:pt x="14571" y="73161"/>
                    </a:cubicBezTo>
                    <a:cubicBezTo>
                      <a:pt x="15966" y="74556"/>
                      <a:pt x="21546" y="80136"/>
                      <a:pt x="36892" y="159655"/>
                    </a:cubicBezTo>
                    <a:cubicBezTo>
                      <a:pt x="46658" y="208483"/>
                      <a:pt x="56423" y="271261"/>
                      <a:pt x="64794" y="334040"/>
                    </a:cubicBezTo>
                    <a:cubicBezTo>
                      <a:pt x="73164" y="380077"/>
                      <a:pt x="89905" y="511214"/>
                      <a:pt x="89905" y="583758"/>
                    </a:cubicBezTo>
                    <a:close/>
                  </a:path>
                </a:pathLst>
              </a:custGeom>
              <a:solidFill>
                <a:srgbClr val="EF8D5B"/>
              </a:solidFill>
              <a:ln w="139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FE5C7DE-046C-2F9D-6AD4-357AC6FC4871}"/>
                  </a:ext>
                </a:extLst>
              </p:cNvPr>
              <p:cNvSpPr/>
              <p:nvPr/>
            </p:nvSpPr>
            <p:spPr>
              <a:xfrm>
                <a:off x="2171923" y="356923"/>
                <a:ext cx="177591" cy="544079"/>
              </a:xfrm>
              <a:custGeom>
                <a:avLst/>
                <a:gdLst>
                  <a:gd name="connsiteX0" fmla="*/ 95282 w 177591"/>
                  <a:gd name="connsiteY0" fmla="*/ 0 h 544079"/>
                  <a:gd name="connsiteX1" fmla="*/ 70171 w 177591"/>
                  <a:gd name="connsiteY1" fmla="*/ 1395 h 544079"/>
                  <a:gd name="connsiteX2" fmla="*/ 3207 w 177591"/>
                  <a:gd name="connsiteY2" fmla="*/ 26506 h 544079"/>
                  <a:gd name="connsiteX3" fmla="*/ 1812 w 177591"/>
                  <a:gd name="connsiteY3" fmla="*/ 79519 h 544079"/>
                  <a:gd name="connsiteX4" fmla="*/ 18553 w 177591"/>
                  <a:gd name="connsiteY4" fmla="*/ 195311 h 544079"/>
                  <a:gd name="connsiteX5" fmla="*/ 84122 w 177591"/>
                  <a:gd name="connsiteY5" fmla="*/ 468745 h 544079"/>
                  <a:gd name="connsiteX6" fmla="*/ 110628 w 177591"/>
                  <a:gd name="connsiteY6" fmla="*/ 544079 h 544079"/>
                  <a:gd name="connsiteX7" fmla="*/ 139925 w 177591"/>
                  <a:gd name="connsiteY7" fmla="*/ 511993 h 544079"/>
                  <a:gd name="connsiteX8" fmla="*/ 177592 w 177591"/>
                  <a:gd name="connsiteY8" fmla="*/ 509202 h 544079"/>
                  <a:gd name="connsiteX9" fmla="*/ 138530 w 177591"/>
                  <a:gd name="connsiteY9" fmla="*/ 248323 h 544079"/>
                  <a:gd name="connsiteX10" fmla="*/ 117604 w 177591"/>
                  <a:gd name="connsiteY10" fmla="*/ 50223 h 544079"/>
                  <a:gd name="connsiteX11" fmla="*/ 113418 w 177591"/>
                  <a:gd name="connsiteY11" fmla="*/ 2790 h 544079"/>
                  <a:gd name="connsiteX12" fmla="*/ 95282 w 177591"/>
                  <a:gd name="connsiteY12" fmla="*/ 0 h 5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91" h="544079">
                    <a:moveTo>
                      <a:pt x="95282" y="0"/>
                    </a:moveTo>
                    <a:cubicBezTo>
                      <a:pt x="88307" y="0"/>
                      <a:pt x="79937" y="0"/>
                      <a:pt x="70171" y="1395"/>
                    </a:cubicBezTo>
                    <a:cubicBezTo>
                      <a:pt x="40874" y="5580"/>
                      <a:pt x="14368" y="15346"/>
                      <a:pt x="3207" y="26506"/>
                    </a:cubicBezTo>
                    <a:cubicBezTo>
                      <a:pt x="1812" y="27902"/>
                      <a:pt x="-2373" y="34877"/>
                      <a:pt x="1812" y="79519"/>
                    </a:cubicBezTo>
                    <a:cubicBezTo>
                      <a:pt x="4602" y="108816"/>
                      <a:pt x="10183" y="149273"/>
                      <a:pt x="18553" y="195311"/>
                    </a:cubicBezTo>
                    <a:cubicBezTo>
                      <a:pt x="36689" y="290176"/>
                      <a:pt x="61801" y="396201"/>
                      <a:pt x="84122" y="468745"/>
                    </a:cubicBezTo>
                    <a:cubicBezTo>
                      <a:pt x="93887" y="500832"/>
                      <a:pt x="103653" y="525943"/>
                      <a:pt x="110628" y="544079"/>
                    </a:cubicBezTo>
                    <a:cubicBezTo>
                      <a:pt x="116208" y="530129"/>
                      <a:pt x="125974" y="518968"/>
                      <a:pt x="139925" y="511993"/>
                    </a:cubicBezTo>
                    <a:cubicBezTo>
                      <a:pt x="148295" y="507807"/>
                      <a:pt x="162246" y="507807"/>
                      <a:pt x="177592" y="509202"/>
                    </a:cubicBezTo>
                    <a:cubicBezTo>
                      <a:pt x="162246" y="433868"/>
                      <a:pt x="145505" y="298546"/>
                      <a:pt x="138530" y="248323"/>
                    </a:cubicBezTo>
                    <a:cubicBezTo>
                      <a:pt x="130159" y="177175"/>
                      <a:pt x="121789" y="104631"/>
                      <a:pt x="117604" y="50223"/>
                    </a:cubicBezTo>
                    <a:cubicBezTo>
                      <a:pt x="116208" y="30692"/>
                      <a:pt x="114813" y="15346"/>
                      <a:pt x="113418" y="2790"/>
                    </a:cubicBezTo>
                    <a:cubicBezTo>
                      <a:pt x="109233" y="0"/>
                      <a:pt x="102258" y="0"/>
                      <a:pt x="95282" y="0"/>
                    </a:cubicBezTo>
                    <a:close/>
                  </a:path>
                </a:pathLst>
              </a:custGeom>
              <a:solidFill>
                <a:srgbClr val="EF8D5B"/>
              </a:solidFill>
              <a:ln w="13943"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0D6EC80A-5651-2FE3-6A28-9512B6D257E2}"/>
                </a:ext>
              </a:extLst>
            </p:cNvPr>
            <p:cNvSpPr/>
            <p:nvPr/>
          </p:nvSpPr>
          <p:spPr>
            <a:xfrm>
              <a:off x="2596443" y="504801"/>
              <a:ext cx="274829" cy="385040"/>
            </a:xfrm>
            <a:custGeom>
              <a:avLst/>
              <a:gdLst>
                <a:gd name="connsiteX0" fmla="*/ 0 w 274829"/>
                <a:gd name="connsiteY0" fmla="*/ 380855 h 385040"/>
                <a:gd name="connsiteX1" fmla="*/ 4185 w 274829"/>
                <a:gd name="connsiteY1" fmla="*/ 385041 h 385040"/>
                <a:gd name="connsiteX2" fmla="*/ 6975 w 274829"/>
                <a:gd name="connsiteY2" fmla="*/ 385041 h 385040"/>
                <a:gd name="connsiteX3" fmla="*/ 19531 w 274829"/>
                <a:gd name="connsiteY3" fmla="*/ 372485 h 385040"/>
                <a:gd name="connsiteX4" fmla="*/ 118581 w 274829"/>
                <a:gd name="connsiteY4" fmla="*/ 226002 h 385040"/>
                <a:gd name="connsiteX5" fmla="*/ 253904 w 274829"/>
                <a:gd name="connsiteY5" fmla="*/ 27902 h 385040"/>
                <a:gd name="connsiteX6" fmla="*/ 274830 w 274829"/>
                <a:gd name="connsiteY6" fmla="*/ 0 h 385040"/>
                <a:gd name="connsiteX7" fmla="*/ 234373 w 274829"/>
                <a:gd name="connsiteY7" fmla="*/ 30692 h 385040"/>
                <a:gd name="connsiteX8" fmla="*/ 167409 w 274829"/>
                <a:gd name="connsiteY8" fmla="*/ 68359 h 385040"/>
                <a:gd name="connsiteX9" fmla="*/ 110211 w 274829"/>
                <a:gd name="connsiteY9" fmla="*/ 79519 h 385040"/>
                <a:gd name="connsiteX10" fmla="*/ 83705 w 274829"/>
                <a:gd name="connsiteY10" fmla="*/ 55803 h 385040"/>
                <a:gd name="connsiteX11" fmla="*/ 80914 w 274829"/>
                <a:gd name="connsiteY11" fmla="*/ 32087 h 385040"/>
                <a:gd name="connsiteX12" fmla="*/ 0 w 274829"/>
                <a:gd name="connsiteY12" fmla="*/ 380855 h 3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29" h="385040">
                  <a:moveTo>
                    <a:pt x="0" y="380855"/>
                  </a:moveTo>
                  <a:cubicBezTo>
                    <a:pt x="1395" y="383646"/>
                    <a:pt x="2790" y="385041"/>
                    <a:pt x="4185" y="385041"/>
                  </a:cubicBezTo>
                  <a:cubicBezTo>
                    <a:pt x="5580" y="385041"/>
                    <a:pt x="5580" y="385041"/>
                    <a:pt x="6975" y="385041"/>
                  </a:cubicBezTo>
                  <a:cubicBezTo>
                    <a:pt x="8371" y="383646"/>
                    <a:pt x="12556" y="380855"/>
                    <a:pt x="19531" y="372485"/>
                  </a:cubicBezTo>
                  <a:cubicBezTo>
                    <a:pt x="40457" y="347374"/>
                    <a:pt x="78124" y="288781"/>
                    <a:pt x="118581" y="226002"/>
                  </a:cubicBezTo>
                  <a:cubicBezTo>
                    <a:pt x="164619" y="154853"/>
                    <a:pt x="217632" y="72544"/>
                    <a:pt x="253904" y="27902"/>
                  </a:cubicBezTo>
                  <a:cubicBezTo>
                    <a:pt x="260879" y="18136"/>
                    <a:pt x="269250" y="8370"/>
                    <a:pt x="274830" y="0"/>
                  </a:cubicBezTo>
                  <a:cubicBezTo>
                    <a:pt x="262274" y="9765"/>
                    <a:pt x="248323" y="20926"/>
                    <a:pt x="234373" y="30692"/>
                  </a:cubicBezTo>
                  <a:cubicBezTo>
                    <a:pt x="210656" y="47433"/>
                    <a:pt x="188335" y="59988"/>
                    <a:pt x="167409" y="68359"/>
                  </a:cubicBezTo>
                  <a:cubicBezTo>
                    <a:pt x="143693" y="78124"/>
                    <a:pt x="124162" y="82309"/>
                    <a:pt x="110211" y="79519"/>
                  </a:cubicBezTo>
                  <a:cubicBezTo>
                    <a:pt x="96260" y="76729"/>
                    <a:pt x="87890" y="69754"/>
                    <a:pt x="83705" y="55803"/>
                  </a:cubicBezTo>
                  <a:cubicBezTo>
                    <a:pt x="80914" y="48828"/>
                    <a:pt x="80914" y="40457"/>
                    <a:pt x="80914" y="32087"/>
                  </a:cubicBezTo>
                  <a:cubicBezTo>
                    <a:pt x="53013" y="132532"/>
                    <a:pt x="15346" y="312497"/>
                    <a:pt x="0" y="380855"/>
                  </a:cubicBezTo>
                  <a:close/>
                </a:path>
              </a:pathLst>
            </a:custGeom>
            <a:solidFill>
              <a:srgbClr val="7CD0E4"/>
            </a:solidFill>
            <a:ln w="139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180A09A-B6A6-4EE0-9C67-6AE69420B958}"/>
                </a:ext>
              </a:extLst>
            </p:cNvPr>
            <p:cNvSpPr/>
            <p:nvPr/>
          </p:nvSpPr>
          <p:spPr>
            <a:xfrm>
              <a:off x="2627135" y="-59177"/>
              <a:ext cx="364114" cy="226370"/>
            </a:xfrm>
            <a:custGeom>
              <a:avLst/>
              <a:gdLst>
                <a:gd name="connsiteX0" fmla="*/ 145088 w 364114"/>
                <a:gd name="connsiteY0" fmla="*/ 167778 h 226370"/>
                <a:gd name="connsiteX1" fmla="*/ 178570 w 364114"/>
                <a:gd name="connsiteY1" fmla="*/ 170568 h 226370"/>
                <a:gd name="connsiteX2" fmla="*/ 344584 w 364114"/>
                <a:gd name="connsiteY2" fmla="*/ 218000 h 226370"/>
                <a:gd name="connsiteX3" fmla="*/ 364115 w 364114"/>
                <a:gd name="connsiteY3" fmla="*/ 226371 h 226370"/>
                <a:gd name="connsiteX4" fmla="*/ 323657 w 364114"/>
                <a:gd name="connsiteY4" fmla="*/ 82678 h 226370"/>
                <a:gd name="connsiteX5" fmla="*/ 260879 w 364114"/>
                <a:gd name="connsiteY5" fmla="*/ 38036 h 226370"/>
                <a:gd name="connsiteX6" fmla="*/ 228792 w 364114"/>
                <a:gd name="connsiteY6" fmla="*/ 31060 h 226370"/>
                <a:gd name="connsiteX7" fmla="*/ 235768 w 364114"/>
                <a:gd name="connsiteY7" fmla="*/ 88259 h 226370"/>
                <a:gd name="connsiteX8" fmla="*/ 235768 w 364114"/>
                <a:gd name="connsiteY8" fmla="*/ 131506 h 226370"/>
                <a:gd name="connsiteX9" fmla="*/ 230187 w 364114"/>
                <a:gd name="connsiteY9" fmla="*/ 155222 h 226370"/>
                <a:gd name="connsiteX10" fmla="*/ 223212 w 364114"/>
                <a:gd name="connsiteY10" fmla="*/ 155222 h 226370"/>
                <a:gd name="connsiteX11" fmla="*/ 216237 w 364114"/>
                <a:gd name="connsiteY11" fmla="*/ 131506 h 226370"/>
                <a:gd name="connsiteX12" fmla="*/ 212051 w 364114"/>
                <a:gd name="connsiteY12" fmla="*/ 92444 h 226370"/>
                <a:gd name="connsiteX13" fmla="*/ 213447 w 364114"/>
                <a:gd name="connsiteY13" fmla="*/ 26875 h 226370"/>
                <a:gd name="connsiteX14" fmla="*/ 217632 w 364114"/>
                <a:gd name="connsiteY14" fmla="*/ 22690 h 226370"/>
                <a:gd name="connsiteX15" fmla="*/ 217632 w 364114"/>
                <a:gd name="connsiteY15" fmla="*/ 22690 h 226370"/>
                <a:gd name="connsiteX16" fmla="*/ 213447 w 364114"/>
                <a:gd name="connsiteY16" fmla="*/ 14320 h 226370"/>
                <a:gd name="connsiteX17" fmla="*/ 118581 w 364114"/>
                <a:gd name="connsiteY17" fmla="*/ 12924 h 226370"/>
                <a:gd name="connsiteX18" fmla="*/ 104631 w 364114"/>
                <a:gd name="connsiteY18" fmla="*/ 21295 h 226370"/>
                <a:gd name="connsiteX19" fmla="*/ 104631 w 364114"/>
                <a:gd name="connsiteY19" fmla="*/ 21295 h 226370"/>
                <a:gd name="connsiteX20" fmla="*/ 97655 w 364114"/>
                <a:gd name="connsiteY20" fmla="*/ 89654 h 226370"/>
                <a:gd name="connsiteX21" fmla="*/ 90680 w 364114"/>
                <a:gd name="connsiteY21" fmla="*/ 131506 h 226370"/>
                <a:gd name="connsiteX22" fmla="*/ 79519 w 364114"/>
                <a:gd name="connsiteY22" fmla="*/ 153827 h 226370"/>
                <a:gd name="connsiteX23" fmla="*/ 72544 w 364114"/>
                <a:gd name="connsiteY23" fmla="*/ 149642 h 226370"/>
                <a:gd name="connsiteX24" fmla="*/ 66964 w 364114"/>
                <a:gd name="connsiteY24" fmla="*/ 103604 h 226370"/>
                <a:gd name="connsiteX25" fmla="*/ 79519 w 364114"/>
                <a:gd name="connsiteY25" fmla="*/ 43616 h 226370"/>
                <a:gd name="connsiteX26" fmla="*/ 87890 w 364114"/>
                <a:gd name="connsiteY26" fmla="*/ 26875 h 226370"/>
                <a:gd name="connsiteX27" fmla="*/ 80914 w 364114"/>
                <a:gd name="connsiteY27" fmla="*/ 33851 h 226370"/>
                <a:gd name="connsiteX28" fmla="*/ 36272 w 364114"/>
                <a:gd name="connsiteY28" fmla="*/ 78493 h 226370"/>
                <a:gd name="connsiteX29" fmla="*/ 0 w 364114"/>
                <a:gd name="connsiteY29" fmla="*/ 204050 h 226370"/>
                <a:gd name="connsiteX30" fmla="*/ 0 w 364114"/>
                <a:gd name="connsiteY30" fmla="*/ 205445 h 226370"/>
                <a:gd name="connsiteX31" fmla="*/ 20926 w 364114"/>
                <a:gd name="connsiteY31" fmla="*/ 195679 h 226370"/>
                <a:gd name="connsiteX32" fmla="*/ 145088 w 364114"/>
                <a:gd name="connsiteY32" fmla="*/ 167778 h 22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114" h="226370">
                  <a:moveTo>
                    <a:pt x="145088" y="167778"/>
                  </a:moveTo>
                  <a:cubicBezTo>
                    <a:pt x="156248" y="167778"/>
                    <a:pt x="167409" y="169173"/>
                    <a:pt x="178570" y="170568"/>
                  </a:cubicBezTo>
                  <a:cubicBezTo>
                    <a:pt x="237163" y="180334"/>
                    <a:pt x="297151" y="197074"/>
                    <a:pt x="344584" y="218000"/>
                  </a:cubicBezTo>
                  <a:cubicBezTo>
                    <a:pt x="351559" y="220791"/>
                    <a:pt x="357139" y="223581"/>
                    <a:pt x="364115" y="226371"/>
                  </a:cubicBezTo>
                  <a:cubicBezTo>
                    <a:pt x="361325" y="174753"/>
                    <a:pt x="347374" y="116160"/>
                    <a:pt x="323657" y="82678"/>
                  </a:cubicBezTo>
                  <a:cubicBezTo>
                    <a:pt x="309707" y="61752"/>
                    <a:pt x="288781" y="47801"/>
                    <a:pt x="260879" y="38036"/>
                  </a:cubicBezTo>
                  <a:cubicBezTo>
                    <a:pt x="248323" y="33851"/>
                    <a:pt x="235768" y="31060"/>
                    <a:pt x="228792" y="31060"/>
                  </a:cubicBezTo>
                  <a:cubicBezTo>
                    <a:pt x="232978" y="49196"/>
                    <a:pt x="235768" y="71518"/>
                    <a:pt x="235768" y="88259"/>
                  </a:cubicBezTo>
                  <a:cubicBezTo>
                    <a:pt x="235768" y="103604"/>
                    <a:pt x="235768" y="118950"/>
                    <a:pt x="235768" y="131506"/>
                  </a:cubicBezTo>
                  <a:cubicBezTo>
                    <a:pt x="234373" y="152432"/>
                    <a:pt x="231583" y="153827"/>
                    <a:pt x="230187" y="155222"/>
                  </a:cubicBezTo>
                  <a:cubicBezTo>
                    <a:pt x="228792" y="156617"/>
                    <a:pt x="226002" y="156617"/>
                    <a:pt x="223212" y="155222"/>
                  </a:cubicBezTo>
                  <a:cubicBezTo>
                    <a:pt x="221817" y="153827"/>
                    <a:pt x="219027" y="149642"/>
                    <a:pt x="216237" y="131506"/>
                  </a:cubicBezTo>
                  <a:cubicBezTo>
                    <a:pt x="214842" y="120345"/>
                    <a:pt x="213447" y="106394"/>
                    <a:pt x="212051" y="92444"/>
                  </a:cubicBezTo>
                  <a:cubicBezTo>
                    <a:pt x="210656" y="72913"/>
                    <a:pt x="209261" y="35246"/>
                    <a:pt x="213447" y="26875"/>
                  </a:cubicBezTo>
                  <a:cubicBezTo>
                    <a:pt x="214842" y="24085"/>
                    <a:pt x="216237" y="22690"/>
                    <a:pt x="217632" y="22690"/>
                  </a:cubicBezTo>
                  <a:cubicBezTo>
                    <a:pt x="217632" y="22690"/>
                    <a:pt x="217632" y="22690"/>
                    <a:pt x="217632" y="22690"/>
                  </a:cubicBezTo>
                  <a:cubicBezTo>
                    <a:pt x="216237" y="19900"/>
                    <a:pt x="214842" y="17110"/>
                    <a:pt x="213447" y="14320"/>
                  </a:cubicBezTo>
                  <a:cubicBezTo>
                    <a:pt x="193916" y="-6607"/>
                    <a:pt x="164619" y="-2421"/>
                    <a:pt x="118581" y="12924"/>
                  </a:cubicBezTo>
                  <a:cubicBezTo>
                    <a:pt x="114396" y="14320"/>
                    <a:pt x="108816" y="17110"/>
                    <a:pt x="104631" y="21295"/>
                  </a:cubicBezTo>
                  <a:cubicBezTo>
                    <a:pt x="104631" y="21295"/>
                    <a:pt x="104631" y="21295"/>
                    <a:pt x="104631" y="21295"/>
                  </a:cubicBezTo>
                  <a:cubicBezTo>
                    <a:pt x="104631" y="26875"/>
                    <a:pt x="101841" y="57567"/>
                    <a:pt x="97655" y="89654"/>
                  </a:cubicBezTo>
                  <a:cubicBezTo>
                    <a:pt x="94865" y="107790"/>
                    <a:pt x="93470" y="121740"/>
                    <a:pt x="90680" y="131506"/>
                  </a:cubicBezTo>
                  <a:cubicBezTo>
                    <a:pt x="86495" y="149642"/>
                    <a:pt x="83705" y="153827"/>
                    <a:pt x="79519" y="153827"/>
                  </a:cubicBezTo>
                  <a:cubicBezTo>
                    <a:pt x="78124" y="153827"/>
                    <a:pt x="75334" y="153827"/>
                    <a:pt x="72544" y="149642"/>
                  </a:cubicBezTo>
                  <a:cubicBezTo>
                    <a:pt x="68359" y="141271"/>
                    <a:pt x="65568" y="124531"/>
                    <a:pt x="66964" y="103604"/>
                  </a:cubicBezTo>
                  <a:cubicBezTo>
                    <a:pt x="68359" y="81283"/>
                    <a:pt x="72544" y="60357"/>
                    <a:pt x="79519" y="43616"/>
                  </a:cubicBezTo>
                  <a:cubicBezTo>
                    <a:pt x="82310" y="38036"/>
                    <a:pt x="85100" y="32456"/>
                    <a:pt x="87890" y="26875"/>
                  </a:cubicBezTo>
                  <a:cubicBezTo>
                    <a:pt x="86495" y="28270"/>
                    <a:pt x="83705" y="31060"/>
                    <a:pt x="80914" y="33851"/>
                  </a:cubicBezTo>
                  <a:cubicBezTo>
                    <a:pt x="71149" y="42221"/>
                    <a:pt x="58593" y="56172"/>
                    <a:pt x="36272" y="78493"/>
                  </a:cubicBezTo>
                  <a:cubicBezTo>
                    <a:pt x="0" y="116160"/>
                    <a:pt x="0" y="166383"/>
                    <a:pt x="0" y="204050"/>
                  </a:cubicBezTo>
                  <a:cubicBezTo>
                    <a:pt x="0" y="204050"/>
                    <a:pt x="0" y="204050"/>
                    <a:pt x="0" y="205445"/>
                  </a:cubicBezTo>
                  <a:cubicBezTo>
                    <a:pt x="6975" y="201260"/>
                    <a:pt x="13951" y="198469"/>
                    <a:pt x="20926" y="195679"/>
                  </a:cubicBezTo>
                  <a:cubicBezTo>
                    <a:pt x="53013" y="181729"/>
                    <a:pt x="96260" y="167778"/>
                    <a:pt x="145088" y="167778"/>
                  </a:cubicBezTo>
                  <a:close/>
                </a:path>
              </a:pathLst>
            </a:custGeom>
            <a:solidFill>
              <a:srgbClr val="EF8D5B"/>
            </a:solidFill>
            <a:ln w="139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18C688E-1F0B-0F91-C097-F1FC12AAF7B5}"/>
                </a:ext>
              </a:extLst>
            </p:cNvPr>
            <p:cNvSpPr/>
            <p:nvPr/>
          </p:nvSpPr>
          <p:spPr>
            <a:xfrm>
              <a:off x="-176968" y="-75549"/>
              <a:ext cx="8323021" cy="1462038"/>
            </a:xfrm>
            <a:custGeom>
              <a:avLst/>
              <a:gdLst>
                <a:gd name="connsiteX0" fmla="*/ 8323021 w 8323021"/>
                <a:gd name="connsiteY0" fmla="*/ 1459249 h 1462038"/>
                <a:gd name="connsiteX1" fmla="*/ 8304885 w 8323021"/>
                <a:gd name="connsiteY1" fmla="*/ 1459249 h 1462038"/>
                <a:gd name="connsiteX2" fmla="*/ 2829215 w 8323021"/>
                <a:gd name="connsiteY2" fmla="*/ 1452273 h 1462038"/>
                <a:gd name="connsiteX3" fmla="*/ 2791548 w 8323021"/>
                <a:gd name="connsiteY3" fmla="*/ 1452273 h 1462038"/>
                <a:gd name="connsiteX4" fmla="*/ 2772017 w 8323021"/>
                <a:gd name="connsiteY4" fmla="*/ 1450878 h 1462038"/>
                <a:gd name="connsiteX5" fmla="*/ 2760857 w 8323021"/>
                <a:gd name="connsiteY5" fmla="*/ 1448088 h 1462038"/>
                <a:gd name="connsiteX6" fmla="*/ 2760857 w 8323021"/>
                <a:gd name="connsiteY6" fmla="*/ 1443903 h 1462038"/>
                <a:gd name="connsiteX7" fmla="*/ 2772017 w 8323021"/>
                <a:gd name="connsiteY7" fmla="*/ 1442508 h 1462038"/>
                <a:gd name="connsiteX8" fmla="*/ 2798524 w 8323021"/>
                <a:gd name="connsiteY8" fmla="*/ 1443903 h 1462038"/>
                <a:gd name="connsiteX9" fmla="*/ 2830610 w 8323021"/>
                <a:gd name="connsiteY9" fmla="*/ 1445298 h 1462038"/>
                <a:gd name="connsiteX10" fmla="*/ 2841771 w 8323021"/>
                <a:gd name="connsiteY10" fmla="*/ 1443903 h 1462038"/>
                <a:gd name="connsiteX11" fmla="*/ 2857117 w 8323021"/>
                <a:gd name="connsiteY11" fmla="*/ 1420187 h 1462038"/>
                <a:gd name="connsiteX12" fmla="*/ 2847351 w 8323021"/>
                <a:gd name="connsiteY12" fmla="*/ 1388100 h 1462038"/>
                <a:gd name="connsiteX13" fmla="*/ 2847351 w 8323021"/>
                <a:gd name="connsiteY13" fmla="*/ 1386705 h 1462038"/>
                <a:gd name="connsiteX14" fmla="*/ 2830610 w 8323021"/>
                <a:gd name="connsiteY14" fmla="*/ 1375544 h 1462038"/>
                <a:gd name="connsiteX15" fmla="*/ 2830610 w 8323021"/>
                <a:gd name="connsiteY15" fmla="*/ 1368569 h 1462038"/>
                <a:gd name="connsiteX16" fmla="*/ 2838981 w 8323021"/>
                <a:gd name="connsiteY16" fmla="*/ 1365779 h 1462038"/>
                <a:gd name="connsiteX17" fmla="*/ 2852932 w 8323021"/>
                <a:gd name="connsiteY17" fmla="*/ 1381124 h 1462038"/>
                <a:gd name="connsiteX18" fmla="*/ 2857117 w 8323021"/>
                <a:gd name="connsiteY18" fmla="*/ 1382519 h 1462038"/>
                <a:gd name="connsiteX19" fmla="*/ 2903154 w 8323021"/>
                <a:gd name="connsiteY19" fmla="*/ 1396470 h 1462038"/>
                <a:gd name="connsiteX20" fmla="*/ 3002205 w 8323021"/>
                <a:gd name="connsiteY20" fmla="*/ 1413211 h 1462038"/>
                <a:gd name="connsiteX21" fmla="*/ 3021736 w 8323021"/>
                <a:gd name="connsiteY21" fmla="*/ 1407631 h 1462038"/>
                <a:gd name="connsiteX22" fmla="*/ 3017550 w 8323021"/>
                <a:gd name="connsiteY22" fmla="*/ 1376939 h 1462038"/>
                <a:gd name="connsiteX23" fmla="*/ 3010575 w 8323021"/>
                <a:gd name="connsiteY23" fmla="*/ 1340667 h 1462038"/>
                <a:gd name="connsiteX24" fmla="*/ 3016155 w 8323021"/>
                <a:gd name="connsiteY24" fmla="*/ 1326716 h 1462038"/>
                <a:gd name="connsiteX25" fmla="*/ 3070563 w 8323021"/>
                <a:gd name="connsiteY25" fmla="*/ 1353223 h 1462038"/>
                <a:gd name="connsiteX26" fmla="*/ 3102650 w 8323021"/>
                <a:gd name="connsiteY26" fmla="*/ 1374149 h 1462038"/>
                <a:gd name="connsiteX27" fmla="*/ 3106835 w 8323021"/>
                <a:gd name="connsiteY27" fmla="*/ 1375544 h 1462038"/>
                <a:gd name="connsiteX28" fmla="*/ 3099860 w 8323021"/>
                <a:gd name="connsiteY28" fmla="*/ 1354618 h 1462038"/>
                <a:gd name="connsiteX29" fmla="*/ 3076144 w 8323021"/>
                <a:gd name="connsiteY29" fmla="*/ 1277889 h 1462038"/>
                <a:gd name="connsiteX30" fmla="*/ 3080329 w 8323021"/>
                <a:gd name="connsiteY30" fmla="*/ 1259753 h 1462038"/>
                <a:gd name="connsiteX31" fmla="*/ 3172404 w 8323021"/>
                <a:gd name="connsiteY31" fmla="*/ 1335087 h 1462038"/>
                <a:gd name="connsiteX32" fmla="*/ 3242158 w 8323021"/>
                <a:gd name="connsiteY32" fmla="*/ 1400655 h 1462038"/>
                <a:gd name="connsiteX33" fmla="*/ 3244948 w 8323021"/>
                <a:gd name="connsiteY33" fmla="*/ 1402051 h 1462038"/>
                <a:gd name="connsiteX34" fmla="*/ 3242158 w 8323021"/>
                <a:gd name="connsiteY34" fmla="*/ 1388100 h 1462038"/>
                <a:gd name="connsiteX35" fmla="*/ 3229602 w 8323021"/>
                <a:gd name="connsiteY35" fmla="*/ 1357408 h 1462038"/>
                <a:gd name="connsiteX36" fmla="*/ 3190540 w 8323021"/>
                <a:gd name="connsiteY36" fmla="*/ 1276494 h 1462038"/>
                <a:gd name="connsiteX37" fmla="*/ 3152873 w 8323021"/>
                <a:gd name="connsiteY37" fmla="*/ 1195579 h 1462038"/>
                <a:gd name="connsiteX38" fmla="*/ 3154268 w 8323021"/>
                <a:gd name="connsiteY38" fmla="*/ 1178839 h 1462038"/>
                <a:gd name="connsiteX39" fmla="*/ 3164033 w 8323021"/>
                <a:gd name="connsiteY39" fmla="*/ 1173258 h 1462038"/>
                <a:gd name="connsiteX40" fmla="*/ 3173799 w 8323021"/>
                <a:gd name="connsiteY40" fmla="*/ 1166283 h 1462038"/>
                <a:gd name="connsiteX41" fmla="*/ 3171009 w 8323021"/>
                <a:gd name="connsiteY41" fmla="*/ 1153727 h 1462038"/>
                <a:gd name="connsiteX42" fmla="*/ 3172404 w 8323021"/>
                <a:gd name="connsiteY42" fmla="*/ 1123036 h 1462038"/>
                <a:gd name="connsiteX43" fmla="*/ 3236577 w 8323021"/>
                <a:gd name="connsiteY43" fmla="*/ 966787 h 1462038"/>
                <a:gd name="connsiteX44" fmla="*/ 3277035 w 8323021"/>
                <a:gd name="connsiteY44" fmla="*/ 758921 h 1462038"/>
                <a:gd name="connsiteX45" fmla="*/ 3159848 w 8323021"/>
                <a:gd name="connsiteY45" fmla="*/ 616623 h 1462038"/>
                <a:gd name="connsiteX46" fmla="*/ 3158453 w 8323021"/>
                <a:gd name="connsiteY46" fmla="*/ 616623 h 1462038"/>
                <a:gd name="connsiteX47" fmla="*/ 3129156 w 8323021"/>
                <a:gd name="connsiteY47" fmla="*/ 619413 h 1462038"/>
                <a:gd name="connsiteX48" fmla="*/ 3111020 w 8323021"/>
                <a:gd name="connsiteY48" fmla="*/ 666846 h 1462038"/>
                <a:gd name="connsiteX49" fmla="*/ 3071958 w 8323021"/>
                <a:gd name="connsiteY49" fmla="*/ 676612 h 1462038"/>
                <a:gd name="connsiteX50" fmla="*/ 3041267 w 8323021"/>
                <a:gd name="connsiteY50" fmla="*/ 683587 h 1462038"/>
                <a:gd name="connsiteX51" fmla="*/ 3027316 w 8323021"/>
                <a:gd name="connsiteY51" fmla="*/ 689167 h 1462038"/>
                <a:gd name="connsiteX52" fmla="*/ 3039872 w 8323021"/>
                <a:gd name="connsiteY52" fmla="*/ 697538 h 1462038"/>
                <a:gd name="connsiteX53" fmla="*/ 3063588 w 8323021"/>
                <a:gd name="connsiteY53" fmla="*/ 721254 h 1462038"/>
                <a:gd name="connsiteX54" fmla="*/ 3063588 w 8323021"/>
                <a:gd name="connsiteY54" fmla="*/ 722649 h 1462038"/>
                <a:gd name="connsiteX55" fmla="*/ 3122181 w 8323021"/>
                <a:gd name="connsiteY55" fmla="*/ 679402 h 1462038"/>
                <a:gd name="connsiteX56" fmla="*/ 3212861 w 8323021"/>
                <a:gd name="connsiteY56" fmla="*/ 678007 h 1462038"/>
                <a:gd name="connsiteX57" fmla="*/ 3264479 w 8323021"/>
                <a:gd name="connsiteY57" fmla="*/ 781242 h 1462038"/>
                <a:gd name="connsiteX58" fmla="*/ 3247738 w 8323021"/>
                <a:gd name="connsiteY58" fmla="*/ 852391 h 1462038"/>
                <a:gd name="connsiteX59" fmla="*/ 3196120 w 8323021"/>
                <a:gd name="connsiteY59" fmla="*/ 954231 h 1462038"/>
                <a:gd name="connsiteX60" fmla="*/ 3041267 w 8323021"/>
                <a:gd name="connsiteY60" fmla="*/ 1169073 h 1462038"/>
                <a:gd name="connsiteX61" fmla="*/ 2915710 w 8323021"/>
                <a:gd name="connsiteY61" fmla="*/ 1259753 h 1462038"/>
                <a:gd name="connsiteX62" fmla="*/ 2746906 w 8323021"/>
                <a:gd name="connsiteY62" fmla="*/ 1244407 h 1462038"/>
                <a:gd name="connsiteX63" fmla="*/ 2674362 w 8323021"/>
                <a:gd name="connsiteY63" fmla="*/ 1229061 h 1462038"/>
                <a:gd name="connsiteX64" fmla="*/ 2675757 w 8323021"/>
                <a:gd name="connsiteY64" fmla="*/ 1231851 h 1462038"/>
                <a:gd name="connsiteX65" fmla="*/ 2682732 w 8323021"/>
                <a:gd name="connsiteY65" fmla="*/ 1293235 h 1462038"/>
                <a:gd name="connsiteX66" fmla="*/ 2672967 w 8323021"/>
                <a:gd name="connsiteY66" fmla="*/ 1329507 h 1462038"/>
                <a:gd name="connsiteX67" fmla="*/ 2678547 w 8323021"/>
                <a:gd name="connsiteY67" fmla="*/ 1378334 h 1462038"/>
                <a:gd name="connsiteX68" fmla="*/ 2660411 w 8323021"/>
                <a:gd name="connsiteY68" fmla="*/ 1397865 h 1462038"/>
                <a:gd name="connsiteX69" fmla="*/ 2650646 w 8323021"/>
                <a:gd name="connsiteY69" fmla="*/ 1399261 h 1462038"/>
                <a:gd name="connsiteX70" fmla="*/ 2646460 w 8323021"/>
                <a:gd name="connsiteY70" fmla="*/ 1416001 h 1462038"/>
                <a:gd name="connsiteX71" fmla="*/ 2645065 w 8323021"/>
                <a:gd name="connsiteY71" fmla="*/ 1439718 h 1462038"/>
                <a:gd name="connsiteX72" fmla="*/ 2646460 w 8323021"/>
                <a:gd name="connsiteY72" fmla="*/ 1441113 h 1462038"/>
                <a:gd name="connsiteX73" fmla="*/ 2647856 w 8323021"/>
                <a:gd name="connsiteY73" fmla="*/ 1441113 h 1462038"/>
                <a:gd name="connsiteX74" fmla="*/ 2649251 w 8323021"/>
                <a:gd name="connsiteY74" fmla="*/ 1441113 h 1462038"/>
                <a:gd name="connsiteX75" fmla="*/ 2653436 w 8323021"/>
                <a:gd name="connsiteY75" fmla="*/ 1443903 h 1462038"/>
                <a:gd name="connsiteX76" fmla="*/ 2649251 w 8323021"/>
                <a:gd name="connsiteY76" fmla="*/ 1448088 h 1462038"/>
                <a:gd name="connsiteX77" fmla="*/ 2646460 w 8323021"/>
                <a:gd name="connsiteY77" fmla="*/ 1448088 h 1462038"/>
                <a:gd name="connsiteX78" fmla="*/ 2586472 w 8323021"/>
                <a:gd name="connsiteY78" fmla="*/ 1448088 h 1462038"/>
                <a:gd name="connsiteX79" fmla="*/ 44645 w 8323021"/>
                <a:gd name="connsiteY79" fmla="*/ 1452273 h 1462038"/>
                <a:gd name="connsiteX80" fmla="*/ 3 w 8323021"/>
                <a:gd name="connsiteY80" fmla="*/ 1452273 h 1462038"/>
                <a:gd name="connsiteX81" fmla="*/ 509205 w 8323021"/>
                <a:gd name="connsiteY81" fmla="*/ 1449483 h 1462038"/>
                <a:gd name="connsiteX82" fmla="*/ 44645 w 8323021"/>
                <a:gd name="connsiteY82" fmla="*/ 1445298 h 1462038"/>
                <a:gd name="connsiteX83" fmla="*/ 1580623 w 8323021"/>
                <a:gd name="connsiteY83" fmla="*/ 1442508 h 1462038"/>
                <a:gd name="connsiteX84" fmla="*/ 2314433 w 8323021"/>
                <a:gd name="connsiteY84" fmla="*/ 1441113 h 1462038"/>
                <a:gd name="connsiteX85" fmla="*/ 2555781 w 8323021"/>
                <a:gd name="connsiteY85" fmla="*/ 1441113 h 1462038"/>
                <a:gd name="connsiteX86" fmla="*/ 2624139 w 8323021"/>
                <a:gd name="connsiteY86" fmla="*/ 1441113 h 1462038"/>
                <a:gd name="connsiteX87" fmla="*/ 2636695 w 8323021"/>
                <a:gd name="connsiteY87" fmla="*/ 1441113 h 1462038"/>
                <a:gd name="connsiteX88" fmla="*/ 2642275 w 8323021"/>
                <a:gd name="connsiteY88" fmla="*/ 1400655 h 1462038"/>
                <a:gd name="connsiteX89" fmla="*/ 2597633 w 8323021"/>
                <a:gd name="connsiteY89" fmla="*/ 1392285 h 1462038"/>
                <a:gd name="connsiteX90" fmla="*/ 2597633 w 8323021"/>
                <a:gd name="connsiteY90" fmla="*/ 1396470 h 1462038"/>
                <a:gd name="connsiteX91" fmla="*/ 2589262 w 8323021"/>
                <a:gd name="connsiteY91" fmla="*/ 1416001 h 1462038"/>
                <a:gd name="connsiteX92" fmla="*/ 2498583 w 8323021"/>
                <a:gd name="connsiteY92" fmla="*/ 1396470 h 1462038"/>
                <a:gd name="connsiteX93" fmla="*/ 2480447 w 8323021"/>
                <a:gd name="connsiteY93" fmla="*/ 1322531 h 1462038"/>
                <a:gd name="connsiteX94" fmla="*/ 2490212 w 8323021"/>
                <a:gd name="connsiteY94" fmla="*/ 1236037 h 1462038"/>
                <a:gd name="connsiteX95" fmla="*/ 2491607 w 8323021"/>
                <a:gd name="connsiteY95" fmla="*/ 1233246 h 1462038"/>
                <a:gd name="connsiteX96" fmla="*/ 2463706 w 8323021"/>
                <a:gd name="connsiteY96" fmla="*/ 1233246 h 1462038"/>
                <a:gd name="connsiteX97" fmla="*/ 2407903 w 8323021"/>
                <a:gd name="connsiteY97" fmla="*/ 1199765 h 1462038"/>
                <a:gd name="connsiteX98" fmla="*/ 2430224 w 8323021"/>
                <a:gd name="connsiteY98" fmla="*/ 1085368 h 1462038"/>
                <a:gd name="connsiteX99" fmla="*/ 2452545 w 8323021"/>
                <a:gd name="connsiteY99" fmla="*/ 1054677 h 1462038"/>
                <a:gd name="connsiteX100" fmla="*/ 2452545 w 8323021"/>
                <a:gd name="connsiteY100" fmla="*/ 1004454 h 1462038"/>
                <a:gd name="connsiteX101" fmla="*/ 2453940 w 8323021"/>
                <a:gd name="connsiteY101" fmla="*/ 996084 h 1462038"/>
                <a:gd name="connsiteX102" fmla="*/ 2451150 w 8323021"/>
                <a:gd name="connsiteY102" fmla="*/ 991898 h 1462038"/>
                <a:gd name="connsiteX103" fmla="*/ 2423248 w 8323021"/>
                <a:gd name="connsiteY103" fmla="*/ 915169 h 1462038"/>
                <a:gd name="connsiteX104" fmla="*/ 2357680 w 8323021"/>
                <a:gd name="connsiteY104" fmla="*/ 640339 h 1462038"/>
                <a:gd name="connsiteX105" fmla="*/ 2339544 w 8323021"/>
                <a:gd name="connsiteY105" fmla="*/ 524548 h 1462038"/>
                <a:gd name="connsiteX106" fmla="*/ 2342334 w 8323021"/>
                <a:gd name="connsiteY106" fmla="*/ 465955 h 1462038"/>
                <a:gd name="connsiteX107" fmla="*/ 2413483 w 8323021"/>
                <a:gd name="connsiteY107" fmla="*/ 439449 h 1462038"/>
                <a:gd name="connsiteX108" fmla="*/ 2458125 w 8323021"/>
                <a:gd name="connsiteY108" fmla="*/ 439449 h 1462038"/>
                <a:gd name="connsiteX109" fmla="*/ 2458125 w 8323021"/>
                <a:gd name="connsiteY109" fmla="*/ 396201 h 1462038"/>
                <a:gd name="connsiteX110" fmla="*/ 2497187 w 8323021"/>
                <a:gd name="connsiteY110" fmla="*/ 375275 h 1462038"/>
                <a:gd name="connsiteX111" fmla="*/ 2562756 w 8323021"/>
                <a:gd name="connsiteY111" fmla="*/ 368300 h 1462038"/>
                <a:gd name="connsiteX112" fmla="*/ 2619954 w 8323021"/>
                <a:gd name="connsiteY112" fmla="*/ 403177 h 1462038"/>
                <a:gd name="connsiteX113" fmla="*/ 2631115 w 8323021"/>
                <a:gd name="connsiteY113" fmla="*/ 672426 h 1462038"/>
                <a:gd name="connsiteX114" fmla="*/ 2635300 w 8323021"/>
                <a:gd name="connsiteY114" fmla="*/ 904009 h 1462038"/>
                <a:gd name="connsiteX115" fmla="*/ 2640880 w 8323021"/>
                <a:gd name="connsiteY115" fmla="*/ 984923 h 1462038"/>
                <a:gd name="connsiteX116" fmla="*/ 2642275 w 8323021"/>
                <a:gd name="connsiteY116" fmla="*/ 997479 h 1462038"/>
                <a:gd name="connsiteX117" fmla="*/ 2646460 w 8323021"/>
                <a:gd name="connsiteY117" fmla="*/ 1000269 h 1462038"/>
                <a:gd name="connsiteX118" fmla="*/ 2659016 w 8323021"/>
                <a:gd name="connsiteY118" fmla="*/ 1017010 h 1462038"/>
                <a:gd name="connsiteX119" fmla="*/ 2652041 w 8323021"/>
                <a:gd name="connsiteY119" fmla="*/ 1023985 h 1462038"/>
                <a:gd name="connsiteX120" fmla="*/ 2646460 w 8323021"/>
                <a:gd name="connsiteY120" fmla="*/ 1022590 h 1462038"/>
                <a:gd name="connsiteX121" fmla="*/ 2638090 w 8323021"/>
                <a:gd name="connsiteY121" fmla="*/ 1001664 h 1462038"/>
                <a:gd name="connsiteX122" fmla="*/ 2565546 w 8323021"/>
                <a:gd name="connsiteY122" fmla="*/ 970972 h 1462038"/>
                <a:gd name="connsiteX123" fmla="*/ 2555781 w 8323021"/>
                <a:gd name="connsiteY123" fmla="*/ 968182 h 1462038"/>
                <a:gd name="connsiteX124" fmla="*/ 2551595 w 8323021"/>
                <a:gd name="connsiteY124" fmla="*/ 1003059 h 1462038"/>
                <a:gd name="connsiteX125" fmla="*/ 2546015 w 8323021"/>
                <a:gd name="connsiteY125" fmla="*/ 1008639 h 1462038"/>
                <a:gd name="connsiteX126" fmla="*/ 2540435 w 8323021"/>
                <a:gd name="connsiteY126" fmla="*/ 1004454 h 1462038"/>
                <a:gd name="connsiteX127" fmla="*/ 2527879 w 8323021"/>
                <a:gd name="connsiteY127" fmla="*/ 961207 h 1462038"/>
                <a:gd name="connsiteX128" fmla="*/ 2493002 w 8323021"/>
                <a:gd name="connsiteY128" fmla="*/ 962602 h 1462038"/>
                <a:gd name="connsiteX129" fmla="*/ 2465101 w 8323021"/>
                <a:gd name="connsiteY129" fmla="*/ 996084 h 1462038"/>
                <a:gd name="connsiteX130" fmla="*/ 2483237 w 8323021"/>
                <a:gd name="connsiteY130" fmla="*/ 1018405 h 1462038"/>
                <a:gd name="connsiteX131" fmla="*/ 2502768 w 8323021"/>
                <a:gd name="connsiteY131" fmla="*/ 1026775 h 1462038"/>
                <a:gd name="connsiteX132" fmla="*/ 2491607 w 8323021"/>
                <a:gd name="connsiteY132" fmla="*/ 1037936 h 1462038"/>
                <a:gd name="connsiteX133" fmla="*/ 2463706 w 8323021"/>
                <a:gd name="connsiteY133" fmla="*/ 1057467 h 1462038"/>
                <a:gd name="connsiteX134" fmla="*/ 2483237 w 8323021"/>
                <a:gd name="connsiteY134" fmla="*/ 1075603 h 1462038"/>
                <a:gd name="connsiteX135" fmla="*/ 2552990 w 8323021"/>
                <a:gd name="connsiteY135" fmla="*/ 1081183 h 1462038"/>
                <a:gd name="connsiteX136" fmla="*/ 2734350 w 8323021"/>
                <a:gd name="connsiteY136" fmla="*/ 1049097 h 1462038"/>
                <a:gd name="connsiteX137" fmla="*/ 2735745 w 8323021"/>
                <a:gd name="connsiteY137" fmla="*/ 1049097 h 1462038"/>
                <a:gd name="connsiteX138" fmla="*/ 2744116 w 8323021"/>
                <a:gd name="connsiteY138" fmla="*/ 1030961 h 1462038"/>
                <a:gd name="connsiteX139" fmla="*/ 2716214 w 8323021"/>
                <a:gd name="connsiteY139" fmla="*/ 1037936 h 1462038"/>
                <a:gd name="connsiteX140" fmla="*/ 2682732 w 8323021"/>
                <a:gd name="connsiteY140" fmla="*/ 1047701 h 1462038"/>
                <a:gd name="connsiteX141" fmla="*/ 2681337 w 8323021"/>
                <a:gd name="connsiteY141" fmla="*/ 1049097 h 1462038"/>
                <a:gd name="connsiteX142" fmla="*/ 2671572 w 8323021"/>
                <a:gd name="connsiteY142" fmla="*/ 1054677 h 1462038"/>
                <a:gd name="connsiteX143" fmla="*/ 2661806 w 8323021"/>
                <a:gd name="connsiteY143" fmla="*/ 1050492 h 1462038"/>
                <a:gd name="connsiteX144" fmla="*/ 2677152 w 8323021"/>
                <a:gd name="connsiteY144" fmla="*/ 1040726 h 1462038"/>
                <a:gd name="connsiteX145" fmla="*/ 2664596 w 8323021"/>
                <a:gd name="connsiteY145" fmla="*/ 963997 h 1462038"/>
                <a:gd name="connsiteX146" fmla="*/ 2645065 w 8323021"/>
                <a:gd name="connsiteY146" fmla="*/ 827280 h 1462038"/>
                <a:gd name="connsiteX147" fmla="*/ 2731560 w 8323021"/>
                <a:gd name="connsiteY147" fmla="*/ 683587 h 1462038"/>
                <a:gd name="connsiteX148" fmla="*/ 2727375 w 8323021"/>
                <a:gd name="connsiteY148" fmla="*/ 680797 h 1462038"/>
                <a:gd name="connsiteX149" fmla="*/ 2723190 w 8323021"/>
                <a:gd name="connsiteY149" fmla="*/ 675216 h 1462038"/>
                <a:gd name="connsiteX150" fmla="*/ 2802709 w 8323021"/>
                <a:gd name="connsiteY150" fmla="*/ 602672 h 1462038"/>
                <a:gd name="connsiteX151" fmla="*/ 2825030 w 8323021"/>
                <a:gd name="connsiteY151" fmla="*/ 585932 h 1462038"/>
                <a:gd name="connsiteX152" fmla="*/ 2728770 w 8323021"/>
                <a:gd name="connsiteY152" fmla="*/ 524548 h 1462038"/>
                <a:gd name="connsiteX153" fmla="*/ 2727375 w 8323021"/>
                <a:gd name="connsiteY153" fmla="*/ 470140 h 1462038"/>
                <a:gd name="connsiteX154" fmla="*/ 2755276 w 8323021"/>
                <a:gd name="connsiteY154" fmla="*/ 417127 h 1462038"/>
                <a:gd name="connsiteX155" fmla="*/ 2781783 w 8323021"/>
                <a:gd name="connsiteY155" fmla="*/ 371090 h 1462038"/>
                <a:gd name="connsiteX156" fmla="*/ 2791548 w 8323021"/>
                <a:gd name="connsiteY156" fmla="*/ 348769 h 1462038"/>
                <a:gd name="connsiteX157" fmla="*/ 2778993 w 8323021"/>
                <a:gd name="connsiteY157" fmla="*/ 304126 h 1462038"/>
                <a:gd name="connsiteX158" fmla="*/ 2845956 w 8323021"/>
                <a:gd name="connsiteY158" fmla="*/ 221817 h 1462038"/>
                <a:gd name="connsiteX159" fmla="*/ 2970118 w 8323021"/>
                <a:gd name="connsiteY159" fmla="*/ 217632 h 1462038"/>
                <a:gd name="connsiteX160" fmla="*/ 3101255 w 8323021"/>
                <a:gd name="connsiteY160" fmla="*/ 238558 h 1462038"/>
                <a:gd name="connsiteX161" fmla="*/ 3143107 w 8323021"/>
                <a:gd name="connsiteY161" fmla="*/ 265064 h 1462038"/>
                <a:gd name="connsiteX162" fmla="*/ 3154268 w 8323021"/>
                <a:gd name="connsiteY162" fmla="*/ 267854 h 1462038"/>
                <a:gd name="connsiteX163" fmla="*/ 3161243 w 8323021"/>
                <a:gd name="connsiteY163" fmla="*/ 269250 h 1462038"/>
                <a:gd name="connsiteX164" fmla="*/ 3161243 w 8323021"/>
                <a:gd name="connsiteY164" fmla="*/ 239953 h 1462038"/>
                <a:gd name="connsiteX165" fmla="*/ 3138922 w 8323021"/>
                <a:gd name="connsiteY165" fmla="*/ 228792 h 1462038"/>
                <a:gd name="connsiteX166" fmla="*/ 2974303 w 8323021"/>
                <a:gd name="connsiteY166" fmla="*/ 181360 h 1462038"/>
                <a:gd name="connsiteX167" fmla="*/ 2836191 w 8323021"/>
                <a:gd name="connsiteY167" fmla="*/ 200891 h 1462038"/>
                <a:gd name="connsiteX168" fmla="*/ 2797129 w 8323021"/>
                <a:gd name="connsiteY168" fmla="*/ 219027 h 1462038"/>
                <a:gd name="connsiteX169" fmla="*/ 2794338 w 8323021"/>
                <a:gd name="connsiteY169" fmla="*/ 245533 h 1462038"/>
                <a:gd name="connsiteX170" fmla="*/ 2728770 w 8323021"/>
                <a:gd name="connsiteY170" fmla="*/ 280410 h 1462038"/>
                <a:gd name="connsiteX171" fmla="*/ 2721795 w 8323021"/>
                <a:gd name="connsiteY171" fmla="*/ 276225 h 1462038"/>
                <a:gd name="connsiteX172" fmla="*/ 2725980 w 8323021"/>
                <a:gd name="connsiteY172" fmla="*/ 263669 h 1462038"/>
                <a:gd name="connsiteX173" fmla="*/ 2788758 w 8323021"/>
                <a:gd name="connsiteY173" fmla="*/ 214842 h 1462038"/>
                <a:gd name="connsiteX174" fmla="*/ 2788758 w 8323021"/>
                <a:gd name="connsiteY174" fmla="*/ 210656 h 1462038"/>
                <a:gd name="connsiteX175" fmla="*/ 2792943 w 8323021"/>
                <a:gd name="connsiteY175" fmla="*/ 146483 h 1462038"/>
                <a:gd name="connsiteX176" fmla="*/ 2826425 w 8323021"/>
                <a:gd name="connsiteY176" fmla="*/ 80914 h 1462038"/>
                <a:gd name="connsiteX177" fmla="*/ 2894784 w 8323021"/>
                <a:gd name="connsiteY177" fmla="*/ 20926 h 1462038"/>
                <a:gd name="connsiteX178" fmla="*/ 2910130 w 8323021"/>
                <a:gd name="connsiteY178" fmla="*/ 12556 h 1462038"/>
                <a:gd name="connsiteX179" fmla="*/ 2970118 w 8323021"/>
                <a:gd name="connsiteY179" fmla="*/ 0 h 1462038"/>
                <a:gd name="connsiteX180" fmla="*/ 3011970 w 8323021"/>
                <a:gd name="connsiteY180" fmla="*/ 16741 h 1462038"/>
                <a:gd name="connsiteX181" fmla="*/ 3018946 w 8323021"/>
                <a:gd name="connsiteY181" fmla="*/ 29297 h 1462038"/>
                <a:gd name="connsiteX182" fmla="*/ 3122181 w 8323021"/>
                <a:gd name="connsiteY182" fmla="*/ 85100 h 1462038"/>
                <a:gd name="connsiteX183" fmla="*/ 3159848 w 8323021"/>
                <a:gd name="connsiteY183" fmla="*/ 191125 h 1462038"/>
                <a:gd name="connsiteX184" fmla="*/ 3165429 w 8323021"/>
                <a:gd name="connsiteY184" fmla="*/ 237163 h 1462038"/>
                <a:gd name="connsiteX185" fmla="*/ 3210071 w 8323021"/>
                <a:gd name="connsiteY185" fmla="*/ 274830 h 1462038"/>
                <a:gd name="connsiteX186" fmla="*/ 3205886 w 8323021"/>
                <a:gd name="connsiteY186" fmla="*/ 287386 h 1462038"/>
                <a:gd name="connsiteX187" fmla="*/ 3176589 w 8323021"/>
                <a:gd name="connsiteY187" fmla="*/ 291571 h 1462038"/>
                <a:gd name="connsiteX188" fmla="*/ 3180774 w 8323021"/>
                <a:gd name="connsiteY188" fmla="*/ 306917 h 1462038"/>
                <a:gd name="connsiteX189" fmla="*/ 3193330 w 8323021"/>
                <a:gd name="connsiteY189" fmla="*/ 347374 h 1462038"/>
                <a:gd name="connsiteX190" fmla="*/ 3233787 w 8323021"/>
                <a:gd name="connsiteY190" fmla="*/ 566401 h 1462038"/>
                <a:gd name="connsiteX191" fmla="*/ 3207281 w 8323021"/>
                <a:gd name="connsiteY191" fmla="*/ 602672 h 1462038"/>
                <a:gd name="connsiteX192" fmla="*/ 3171009 w 8323021"/>
                <a:gd name="connsiteY192" fmla="*/ 618018 h 1462038"/>
                <a:gd name="connsiteX193" fmla="*/ 3286800 w 8323021"/>
                <a:gd name="connsiteY193" fmla="*/ 761711 h 1462038"/>
                <a:gd name="connsiteX194" fmla="*/ 3246343 w 8323021"/>
                <a:gd name="connsiteY194" fmla="*/ 973762 h 1462038"/>
                <a:gd name="connsiteX195" fmla="*/ 3180774 w 8323021"/>
                <a:gd name="connsiteY195" fmla="*/ 1131406 h 1462038"/>
                <a:gd name="connsiteX196" fmla="*/ 3179379 w 8323021"/>
                <a:gd name="connsiteY196" fmla="*/ 1155122 h 1462038"/>
                <a:gd name="connsiteX197" fmla="*/ 3182169 w 8323021"/>
                <a:gd name="connsiteY197" fmla="*/ 1173258 h 1462038"/>
                <a:gd name="connsiteX198" fmla="*/ 3168219 w 8323021"/>
                <a:gd name="connsiteY198" fmla="*/ 1184419 h 1462038"/>
                <a:gd name="connsiteX199" fmla="*/ 3162638 w 8323021"/>
                <a:gd name="connsiteY199" fmla="*/ 1187209 h 1462038"/>
                <a:gd name="connsiteX200" fmla="*/ 3162638 w 8323021"/>
                <a:gd name="connsiteY200" fmla="*/ 1199765 h 1462038"/>
                <a:gd name="connsiteX201" fmla="*/ 3198910 w 8323021"/>
                <a:gd name="connsiteY201" fmla="*/ 1279284 h 1462038"/>
                <a:gd name="connsiteX202" fmla="*/ 3239367 w 8323021"/>
                <a:gd name="connsiteY202" fmla="*/ 1361593 h 1462038"/>
                <a:gd name="connsiteX203" fmla="*/ 3251923 w 8323021"/>
                <a:gd name="connsiteY203" fmla="*/ 1392285 h 1462038"/>
                <a:gd name="connsiteX204" fmla="*/ 3251923 w 8323021"/>
                <a:gd name="connsiteY204" fmla="*/ 1411816 h 1462038"/>
                <a:gd name="connsiteX205" fmla="*/ 3242158 w 8323021"/>
                <a:gd name="connsiteY205" fmla="*/ 1411816 h 1462038"/>
                <a:gd name="connsiteX206" fmla="*/ 3171009 w 8323021"/>
                <a:gd name="connsiteY206" fmla="*/ 1344852 h 1462038"/>
                <a:gd name="connsiteX207" fmla="*/ 3116601 w 8323021"/>
                <a:gd name="connsiteY207" fmla="*/ 1290445 h 1462038"/>
                <a:gd name="connsiteX208" fmla="*/ 3085909 w 8323021"/>
                <a:gd name="connsiteY208" fmla="*/ 1270914 h 1462038"/>
                <a:gd name="connsiteX209" fmla="*/ 3085909 w 8323021"/>
                <a:gd name="connsiteY209" fmla="*/ 1282074 h 1462038"/>
                <a:gd name="connsiteX210" fmla="*/ 3109626 w 8323021"/>
                <a:gd name="connsiteY210" fmla="*/ 1357408 h 1462038"/>
                <a:gd name="connsiteX211" fmla="*/ 3115206 w 8323021"/>
                <a:gd name="connsiteY211" fmla="*/ 1385310 h 1462038"/>
                <a:gd name="connsiteX212" fmla="*/ 3104045 w 8323021"/>
                <a:gd name="connsiteY212" fmla="*/ 1385310 h 1462038"/>
                <a:gd name="connsiteX213" fmla="*/ 3070563 w 8323021"/>
                <a:gd name="connsiteY213" fmla="*/ 1362988 h 1462038"/>
                <a:gd name="connsiteX214" fmla="*/ 3041267 w 8323021"/>
                <a:gd name="connsiteY214" fmla="*/ 1343458 h 1462038"/>
                <a:gd name="connsiteX215" fmla="*/ 3023131 w 8323021"/>
                <a:gd name="connsiteY215" fmla="*/ 1337877 h 1462038"/>
                <a:gd name="connsiteX216" fmla="*/ 3020341 w 8323021"/>
                <a:gd name="connsiteY216" fmla="*/ 1344852 h 1462038"/>
                <a:gd name="connsiteX217" fmla="*/ 3027316 w 8323021"/>
                <a:gd name="connsiteY217" fmla="*/ 1379729 h 1462038"/>
                <a:gd name="connsiteX218" fmla="*/ 3030106 w 8323021"/>
                <a:gd name="connsiteY218" fmla="*/ 1417396 h 1462038"/>
                <a:gd name="connsiteX219" fmla="*/ 3004995 w 8323021"/>
                <a:gd name="connsiteY219" fmla="*/ 1425767 h 1462038"/>
                <a:gd name="connsiteX220" fmla="*/ 2905944 w 8323021"/>
                <a:gd name="connsiteY220" fmla="*/ 1409026 h 1462038"/>
                <a:gd name="connsiteX221" fmla="*/ 2859907 w 8323021"/>
                <a:gd name="connsiteY221" fmla="*/ 1395075 h 1462038"/>
                <a:gd name="connsiteX222" fmla="*/ 2866882 w 8323021"/>
                <a:gd name="connsiteY222" fmla="*/ 1431347 h 1462038"/>
                <a:gd name="connsiteX223" fmla="*/ 2857117 w 8323021"/>
                <a:gd name="connsiteY223" fmla="*/ 1450878 h 1462038"/>
                <a:gd name="connsiteX224" fmla="*/ 8309070 w 8323021"/>
                <a:gd name="connsiteY224" fmla="*/ 1457854 h 1462038"/>
                <a:gd name="connsiteX225" fmla="*/ 3522568 w 8323021"/>
                <a:gd name="connsiteY225" fmla="*/ 1462039 h 1462038"/>
                <a:gd name="connsiteX226" fmla="*/ 8323021 w 8323021"/>
                <a:gd name="connsiteY226" fmla="*/ 1459249 h 1462038"/>
                <a:gd name="connsiteX227" fmla="*/ 2494397 w 8323021"/>
                <a:gd name="connsiteY227" fmla="*/ 1230456 h 1462038"/>
                <a:gd name="connsiteX228" fmla="*/ 2486027 w 8323021"/>
                <a:gd name="connsiteY228" fmla="*/ 1273704 h 1462038"/>
                <a:gd name="connsiteX229" fmla="*/ 2484632 w 8323021"/>
                <a:gd name="connsiteY229" fmla="*/ 1351828 h 1462038"/>
                <a:gd name="connsiteX230" fmla="*/ 2498583 w 8323021"/>
                <a:gd name="connsiteY230" fmla="*/ 1389495 h 1462038"/>
                <a:gd name="connsiteX231" fmla="*/ 2580892 w 8323021"/>
                <a:gd name="connsiteY231" fmla="*/ 1409026 h 1462038"/>
                <a:gd name="connsiteX232" fmla="*/ 2586472 w 8323021"/>
                <a:gd name="connsiteY232" fmla="*/ 1396470 h 1462038"/>
                <a:gd name="connsiteX233" fmla="*/ 2585077 w 8323021"/>
                <a:gd name="connsiteY233" fmla="*/ 1388100 h 1462038"/>
                <a:gd name="connsiteX234" fmla="*/ 2572522 w 8323021"/>
                <a:gd name="connsiteY234" fmla="*/ 1382519 h 1462038"/>
                <a:gd name="connsiteX235" fmla="*/ 2565546 w 8323021"/>
                <a:gd name="connsiteY235" fmla="*/ 1360198 h 1462038"/>
                <a:gd name="connsiteX236" fmla="*/ 2557176 w 8323021"/>
                <a:gd name="connsiteY236" fmla="*/ 1318346 h 1462038"/>
                <a:gd name="connsiteX237" fmla="*/ 2554386 w 8323021"/>
                <a:gd name="connsiteY237" fmla="*/ 1238827 h 1462038"/>
                <a:gd name="connsiteX238" fmla="*/ 2559966 w 8323021"/>
                <a:gd name="connsiteY238" fmla="*/ 1233246 h 1462038"/>
                <a:gd name="connsiteX239" fmla="*/ 2571126 w 8323021"/>
                <a:gd name="connsiteY239" fmla="*/ 1256963 h 1462038"/>
                <a:gd name="connsiteX240" fmla="*/ 2579497 w 8323021"/>
                <a:gd name="connsiteY240" fmla="*/ 1304395 h 1462038"/>
                <a:gd name="connsiteX241" fmla="*/ 2590657 w 8323021"/>
                <a:gd name="connsiteY241" fmla="*/ 1382519 h 1462038"/>
                <a:gd name="connsiteX242" fmla="*/ 2607398 w 8323021"/>
                <a:gd name="connsiteY242" fmla="*/ 1386705 h 1462038"/>
                <a:gd name="connsiteX243" fmla="*/ 2638090 w 8323021"/>
                <a:gd name="connsiteY243" fmla="*/ 1390890 h 1462038"/>
                <a:gd name="connsiteX244" fmla="*/ 2646460 w 8323021"/>
                <a:gd name="connsiteY244" fmla="*/ 1367174 h 1462038"/>
                <a:gd name="connsiteX245" fmla="*/ 2659016 w 8323021"/>
                <a:gd name="connsiteY245" fmla="*/ 1328112 h 1462038"/>
                <a:gd name="connsiteX246" fmla="*/ 2642275 w 8323021"/>
                <a:gd name="connsiteY246" fmla="*/ 1270914 h 1462038"/>
                <a:gd name="connsiteX247" fmla="*/ 2615769 w 8323021"/>
                <a:gd name="connsiteY247" fmla="*/ 1199765 h 1462038"/>
                <a:gd name="connsiteX248" fmla="*/ 2585077 w 8323021"/>
                <a:gd name="connsiteY248" fmla="*/ 1210925 h 1462038"/>
                <a:gd name="connsiteX249" fmla="*/ 2495792 w 8323021"/>
                <a:gd name="connsiteY249" fmla="*/ 1231851 h 1462038"/>
                <a:gd name="connsiteX250" fmla="*/ 2494397 w 8323021"/>
                <a:gd name="connsiteY250" fmla="*/ 1230456 h 1462038"/>
                <a:gd name="connsiteX251" fmla="*/ 2494397 w 8323021"/>
                <a:gd name="connsiteY251" fmla="*/ 1230456 h 1462038"/>
                <a:gd name="connsiteX252" fmla="*/ 2664596 w 8323021"/>
                <a:gd name="connsiteY252" fmla="*/ 1342062 h 1462038"/>
                <a:gd name="connsiteX253" fmla="*/ 2654831 w 8323021"/>
                <a:gd name="connsiteY253" fmla="*/ 1369964 h 1462038"/>
                <a:gd name="connsiteX254" fmla="*/ 2647856 w 8323021"/>
                <a:gd name="connsiteY254" fmla="*/ 1390890 h 1462038"/>
                <a:gd name="connsiteX255" fmla="*/ 2654831 w 8323021"/>
                <a:gd name="connsiteY255" fmla="*/ 1389495 h 1462038"/>
                <a:gd name="connsiteX256" fmla="*/ 2667387 w 8323021"/>
                <a:gd name="connsiteY256" fmla="*/ 1375544 h 1462038"/>
                <a:gd name="connsiteX257" fmla="*/ 2664596 w 8323021"/>
                <a:gd name="connsiteY257" fmla="*/ 1342062 h 1462038"/>
                <a:gd name="connsiteX258" fmla="*/ 2578102 w 8323021"/>
                <a:gd name="connsiteY258" fmla="*/ 1376939 h 1462038"/>
                <a:gd name="connsiteX259" fmla="*/ 2583682 w 8323021"/>
                <a:gd name="connsiteY259" fmla="*/ 1379729 h 1462038"/>
                <a:gd name="connsiteX260" fmla="*/ 2573917 w 8323021"/>
                <a:gd name="connsiteY260" fmla="*/ 1308581 h 1462038"/>
                <a:gd name="connsiteX261" fmla="*/ 2559966 w 8323021"/>
                <a:gd name="connsiteY261" fmla="*/ 1243012 h 1462038"/>
                <a:gd name="connsiteX262" fmla="*/ 2564151 w 8323021"/>
                <a:gd name="connsiteY262" fmla="*/ 1315556 h 1462038"/>
                <a:gd name="connsiteX263" fmla="*/ 2578102 w 8323021"/>
                <a:gd name="connsiteY263" fmla="*/ 1376939 h 1462038"/>
                <a:gd name="connsiteX264" fmla="*/ 2624139 w 8323021"/>
                <a:gd name="connsiteY264" fmla="*/ 1198370 h 1462038"/>
                <a:gd name="connsiteX265" fmla="*/ 2628325 w 8323021"/>
                <a:gd name="connsiteY265" fmla="*/ 1208135 h 1462038"/>
                <a:gd name="connsiteX266" fmla="*/ 2649251 w 8323021"/>
                <a:gd name="connsiteY266" fmla="*/ 1266728 h 1462038"/>
                <a:gd name="connsiteX267" fmla="*/ 2664596 w 8323021"/>
                <a:gd name="connsiteY267" fmla="*/ 1315556 h 1462038"/>
                <a:gd name="connsiteX268" fmla="*/ 2665992 w 8323021"/>
                <a:gd name="connsiteY268" fmla="*/ 1237432 h 1462038"/>
                <a:gd name="connsiteX269" fmla="*/ 2660411 w 8323021"/>
                <a:gd name="connsiteY269" fmla="*/ 1227666 h 1462038"/>
                <a:gd name="connsiteX270" fmla="*/ 2633905 w 8323021"/>
                <a:gd name="connsiteY270" fmla="*/ 1213715 h 1462038"/>
                <a:gd name="connsiteX271" fmla="*/ 2635300 w 8323021"/>
                <a:gd name="connsiteY271" fmla="*/ 1195579 h 1462038"/>
                <a:gd name="connsiteX272" fmla="*/ 2624139 w 8323021"/>
                <a:gd name="connsiteY272" fmla="*/ 1198370 h 1462038"/>
                <a:gd name="connsiteX273" fmla="*/ 2667387 w 8323021"/>
                <a:gd name="connsiteY273" fmla="*/ 1222086 h 1462038"/>
                <a:gd name="connsiteX274" fmla="*/ 2742721 w 8323021"/>
                <a:gd name="connsiteY274" fmla="*/ 1238827 h 1462038"/>
                <a:gd name="connsiteX275" fmla="*/ 2910130 w 8323021"/>
                <a:gd name="connsiteY275" fmla="*/ 1254173 h 1462038"/>
                <a:gd name="connsiteX276" fmla="*/ 2963143 w 8323021"/>
                <a:gd name="connsiteY276" fmla="*/ 1230456 h 1462038"/>
                <a:gd name="connsiteX277" fmla="*/ 3031501 w 8323021"/>
                <a:gd name="connsiteY277" fmla="*/ 1166283 h 1462038"/>
                <a:gd name="connsiteX278" fmla="*/ 3186355 w 8323021"/>
                <a:gd name="connsiteY278" fmla="*/ 952836 h 1462038"/>
                <a:gd name="connsiteX279" fmla="*/ 3237972 w 8323021"/>
                <a:gd name="connsiteY279" fmla="*/ 850996 h 1462038"/>
                <a:gd name="connsiteX280" fmla="*/ 3254713 w 8323021"/>
                <a:gd name="connsiteY280" fmla="*/ 782637 h 1462038"/>
                <a:gd name="connsiteX281" fmla="*/ 3237972 w 8323021"/>
                <a:gd name="connsiteY281" fmla="*/ 721254 h 1462038"/>
                <a:gd name="connsiteX282" fmla="*/ 3205886 w 8323021"/>
                <a:gd name="connsiteY282" fmla="*/ 684982 h 1462038"/>
                <a:gd name="connsiteX283" fmla="*/ 3168219 w 8323021"/>
                <a:gd name="connsiteY283" fmla="*/ 675216 h 1462038"/>
                <a:gd name="connsiteX284" fmla="*/ 3122181 w 8323021"/>
                <a:gd name="connsiteY284" fmla="*/ 686377 h 1462038"/>
                <a:gd name="connsiteX285" fmla="*/ 2975698 w 8323021"/>
                <a:gd name="connsiteY285" fmla="*/ 870527 h 1462038"/>
                <a:gd name="connsiteX286" fmla="*/ 2939426 w 8323021"/>
                <a:gd name="connsiteY286" fmla="*/ 936095 h 1462038"/>
                <a:gd name="connsiteX287" fmla="*/ 2886413 w 8323021"/>
                <a:gd name="connsiteY287" fmla="*/ 1012825 h 1462038"/>
                <a:gd name="connsiteX288" fmla="*/ 2872463 w 8323021"/>
                <a:gd name="connsiteY288" fmla="*/ 1047701 h 1462038"/>
                <a:gd name="connsiteX289" fmla="*/ 2841771 w 8323021"/>
                <a:gd name="connsiteY289" fmla="*/ 1093739 h 1462038"/>
                <a:gd name="connsiteX290" fmla="*/ 2804104 w 8323021"/>
                <a:gd name="connsiteY290" fmla="*/ 1114665 h 1462038"/>
                <a:gd name="connsiteX291" fmla="*/ 2734350 w 8323021"/>
                <a:gd name="connsiteY291" fmla="*/ 1171863 h 1462038"/>
                <a:gd name="connsiteX292" fmla="*/ 2665992 w 8323021"/>
                <a:gd name="connsiteY292" fmla="*/ 1219296 h 1462038"/>
                <a:gd name="connsiteX293" fmla="*/ 2667387 w 8323021"/>
                <a:gd name="connsiteY293" fmla="*/ 1222086 h 1462038"/>
                <a:gd name="connsiteX294" fmla="*/ 2561361 w 8323021"/>
                <a:gd name="connsiteY294" fmla="*/ 1240222 h 1462038"/>
                <a:gd name="connsiteX295" fmla="*/ 2561361 w 8323021"/>
                <a:gd name="connsiteY295" fmla="*/ 1240222 h 1462038"/>
                <a:gd name="connsiteX296" fmla="*/ 2561361 w 8323021"/>
                <a:gd name="connsiteY296" fmla="*/ 1240222 h 1462038"/>
                <a:gd name="connsiteX297" fmla="*/ 2449755 w 8323021"/>
                <a:gd name="connsiteY297" fmla="*/ 1060257 h 1462038"/>
                <a:gd name="connsiteX298" fmla="*/ 2431619 w 8323021"/>
                <a:gd name="connsiteY298" fmla="*/ 1085368 h 1462038"/>
                <a:gd name="connsiteX299" fmla="*/ 2409298 w 8323021"/>
                <a:gd name="connsiteY299" fmla="*/ 1194184 h 1462038"/>
                <a:gd name="connsiteX300" fmla="*/ 2459520 w 8323021"/>
                <a:gd name="connsiteY300" fmla="*/ 1224876 h 1462038"/>
                <a:gd name="connsiteX301" fmla="*/ 2488817 w 8323021"/>
                <a:gd name="connsiteY301" fmla="*/ 1224876 h 1462038"/>
                <a:gd name="connsiteX302" fmla="*/ 2493002 w 8323021"/>
                <a:gd name="connsiteY302" fmla="*/ 1222086 h 1462038"/>
                <a:gd name="connsiteX303" fmla="*/ 2497187 w 8323021"/>
                <a:gd name="connsiteY303" fmla="*/ 1223481 h 1462038"/>
                <a:gd name="connsiteX304" fmla="*/ 2547410 w 8323021"/>
                <a:gd name="connsiteY304" fmla="*/ 1212320 h 1462038"/>
                <a:gd name="connsiteX305" fmla="*/ 2589262 w 8323021"/>
                <a:gd name="connsiteY305" fmla="*/ 1196975 h 1462038"/>
                <a:gd name="connsiteX306" fmla="*/ 2606003 w 8323021"/>
                <a:gd name="connsiteY306" fmla="*/ 1184419 h 1462038"/>
                <a:gd name="connsiteX307" fmla="*/ 2611584 w 8323021"/>
                <a:gd name="connsiteY307" fmla="*/ 1180234 h 1462038"/>
                <a:gd name="connsiteX308" fmla="*/ 2619954 w 8323021"/>
                <a:gd name="connsiteY308" fmla="*/ 1189999 h 1462038"/>
                <a:gd name="connsiteX309" fmla="*/ 2621349 w 8323021"/>
                <a:gd name="connsiteY309" fmla="*/ 1192789 h 1462038"/>
                <a:gd name="connsiteX310" fmla="*/ 2639485 w 8323021"/>
                <a:gd name="connsiteY310" fmla="*/ 1185814 h 1462038"/>
                <a:gd name="connsiteX311" fmla="*/ 2674362 w 8323021"/>
                <a:gd name="connsiteY311" fmla="*/ 1131406 h 1462038"/>
                <a:gd name="connsiteX312" fmla="*/ 2724585 w 8323021"/>
                <a:gd name="connsiteY312" fmla="*/ 1053282 h 1462038"/>
                <a:gd name="connsiteX313" fmla="*/ 2546015 w 8323021"/>
                <a:gd name="connsiteY313" fmla="*/ 1085368 h 1462038"/>
                <a:gd name="connsiteX314" fmla="*/ 2474866 w 8323021"/>
                <a:gd name="connsiteY314" fmla="*/ 1079788 h 1462038"/>
                <a:gd name="connsiteX315" fmla="*/ 2449755 w 8323021"/>
                <a:gd name="connsiteY315" fmla="*/ 1060257 h 1462038"/>
                <a:gd name="connsiteX316" fmla="*/ 2645065 w 8323021"/>
                <a:gd name="connsiteY316" fmla="*/ 1189999 h 1462038"/>
                <a:gd name="connsiteX317" fmla="*/ 2640880 w 8323021"/>
                <a:gd name="connsiteY317" fmla="*/ 1208135 h 1462038"/>
                <a:gd name="connsiteX318" fmla="*/ 2661806 w 8323021"/>
                <a:gd name="connsiteY318" fmla="*/ 1219296 h 1462038"/>
                <a:gd name="connsiteX319" fmla="*/ 2661806 w 8323021"/>
                <a:gd name="connsiteY319" fmla="*/ 1217901 h 1462038"/>
                <a:gd name="connsiteX320" fmla="*/ 2734350 w 8323021"/>
                <a:gd name="connsiteY320" fmla="*/ 1166283 h 1462038"/>
                <a:gd name="connsiteX321" fmla="*/ 2783178 w 8323021"/>
                <a:gd name="connsiteY321" fmla="*/ 1139776 h 1462038"/>
                <a:gd name="connsiteX322" fmla="*/ 2799919 w 8323021"/>
                <a:gd name="connsiteY322" fmla="*/ 1117455 h 1462038"/>
                <a:gd name="connsiteX323" fmla="*/ 2776202 w 8323021"/>
                <a:gd name="connsiteY323" fmla="*/ 1127221 h 1462038"/>
                <a:gd name="connsiteX324" fmla="*/ 2659016 w 8323021"/>
                <a:gd name="connsiteY324" fmla="*/ 1184419 h 1462038"/>
                <a:gd name="connsiteX325" fmla="*/ 2659016 w 8323021"/>
                <a:gd name="connsiteY325" fmla="*/ 1184419 h 1462038"/>
                <a:gd name="connsiteX326" fmla="*/ 2645065 w 8323021"/>
                <a:gd name="connsiteY326" fmla="*/ 1189999 h 1462038"/>
                <a:gd name="connsiteX327" fmla="*/ 2611584 w 8323021"/>
                <a:gd name="connsiteY327" fmla="*/ 1188604 h 1462038"/>
                <a:gd name="connsiteX328" fmla="*/ 2592053 w 8323021"/>
                <a:gd name="connsiteY328" fmla="*/ 1201160 h 1462038"/>
                <a:gd name="connsiteX329" fmla="*/ 2575312 w 8323021"/>
                <a:gd name="connsiteY329" fmla="*/ 1208135 h 1462038"/>
                <a:gd name="connsiteX330" fmla="*/ 2583682 w 8323021"/>
                <a:gd name="connsiteY330" fmla="*/ 1205345 h 1462038"/>
                <a:gd name="connsiteX331" fmla="*/ 2612979 w 8323021"/>
                <a:gd name="connsiteY331" fmla="*/ 1194184 h 1462038"/>
                <a:gd name="connsiteX332" fmla="*/ 2611584 w 8323021"/>
                <a:gd name="connsiteY332" fmla="*/ 1188604 h 1462038"/>
                <a:gd name="connsiteX333" fmla="*/ 2732955 w 8323021"/>
                <a:gd name="connsiteY333" fmla="*/ 1050492 h 1462038"/>
                <a:gd name="connsiteX334" fmla="*/ 2679942 w 8323021"/>
                <a:gd name="connsiteY334" fmla="*/ 1134196 h 1462038"/>
                <a:gd name="connsiteX335" fmla="*/ 2649251 w 8323021"/>
                <a:gd name="connsiteY335" fmla="*/ 1180234 h 1462038"/>
                <a:gd name="connsiteX336" fmla="*/ 2652041 w 8323021"/>
                <a:gd name="connsiteY336" fmla="*/ 1178839 h 1462038"/>
                <a:gd name="connsiteX337" fmla="*/ 2770622 w 8323021"/>
                <a:gd name="connsiteY337" fmla="*/ 1121640 h 1462038"/>
                <a:gd name="connsiteX338" fmla="*/ 2795734 w 8323021"/>
                <a:gd name="connsiteY338" fmla="*/ 1110480 h 1462038"/>
                <a:gd name="connsiteX339" fmla="*/ 2792943 w 8323021"/>
                <a:gd name="connsiteY339" fmla="*/ 1099319 h 1462038"/>
                <a:gd name="connsiteX340" fmla="*/ 2787363 w 8323021"/>
                <a:gd name="connsiteY340" fmla="*/ 1074208 h 1462038"/>
                <a:gd name="connsiteX341" fmla="*/ 2762252 w 8323021"/>
                <a:gd name="connsiteY341" fmla="*/ 1075603 h 1462038"/>
                <a:gd name="connsiteX342" fmla="*/ 2760857 w 8323021"/>
                <a:gd name="connsiteY342" fmla="*/ 1075603 h 1462038"/>
                <a:gd name="connsiteX343" fmla="*/ 2749696 w 8323021"/>
                <a:gd name="connsiteY343" fmla="*/ 1068628 h 1462038"/>
                <a:gd name="connsiteX344" fmla="*/ 2766437 w 8323021"/>
                <a:gd name="connsiteY344" fmla="*/ 1049097 h 1462038"/>
                <a:gd name="connsiteX345" fmla="*/ 2773412 w 8323021"/>
                <a:gd name="connsiteY345" fmla="*/ 1044911 h 1462038"/>
                <a:gd name="connsiteX346" fmla="*/ 2769227 w 8323021"/>
                <a:gd name="connsiteY346" fmla="*/ 1043516 h 1462038"/>
                <a:gd name="connsiteX347" fmla="*/ 2732955 w 8323021"/>
                <a:gd name="connsiteY347" fmla="*/ 1050492 h 1462038"/>
                <a:gd name="connsiteX348" fmla="*/ 2795734 w 8323021"/>
                <a:gd name="connsiteY348" fmla="*/ 1072813 h 1462038"/>
                <a:gd name="connsiteX349" fmla="*/ 2801314 w 8323021"/>
                <a:gd name="connsiteY349" fmla="*/ 1096529 h 1462038"/>
                <a:gd name="connsiteX350" fmla="*/ 2804104 w 8323021"/>
                <a:gd name="connsiteY350" fmla="*/ 1106295 h 1462038"/>
                <a:gd name="connsiteX351" fmla="*/ 2838981 w 8323021"/>
                <a:gd name="connsiteY351" fmla="*/ 1088159 h 1462038"/>
                <a:gd name="connsiteX352" fmla="*/ 2868277 w 8323021"/>
                <a:gd name="connsiteY352" fmla="*/ 1043516 h 1462038"/>
                <a:gd name="connsiteX353" fmla="*/ 2876648 w 8323021"/>
                <a:gd name="connsiteY353" fmla="*/ 1022590 h 1462038"/>
                <a:gd name="connsiteX354" fmla="*/ 2837586 w 8323021"/>
                <a:gd name="connsiteY354" fmla="*/ 1056072 h 1462038"/>
                <a:gd name="connsiteX355" fmla="*/ 2795734 w 8323021"/>
                <a:gd name="connsiteY355" fmla="*/ 1072813 h 1462038"/>
                <a:gd name="connsiteX356" fmla="*/ 2758066 w 8323021"/>
                <a:gd name="connsiteY356" fmla="*/ 1067233 h 1462038"/>
                <a:gd name="connsiteX357" fmla="*/ 2762252 w 8323021"/>
                <a:gd name="connsiteY357" fmla="*/ 1067233 h 1462038"/>
                <a:gd name="connsiteX358" fmla="*/ 2763647 w 8323021"/>
                <a:gd name="connsiteY358" fmla="*/ 1067233 h 1462038"/>
                <a:gd name="connsiteX359" fmla="*/ 2785968 w 8323021"/>
                <a:gd name="connsiteY359" fmla="*/ 1065837 h 1462038"/>
                <a:gd name="connsiteX360" fmla="*/ 2778993 w 8323021"/>
                <a:gd name="connsiteY360" fmla="*/ 1047701 h 1462038"/>
                <a:gd name="connsiteX361" fmla="*/ 2773412 w 8323021"/>
                <a:gd name="connsiteY361" fmla="*/ 1051887 h 1462038"/>
                <a:gd name="connsiteX362" fmla="*/ 2758066 w 8323021"/>
                <a:gd name="connsiteY362" fmla="*/ 1067233 h 1462038"/>
                <a:gd name="connsiteX363" fmla="*/ 2785968 w 8323021"/>
                <a:gd name="connsiteY363" fmla="*/ 1046306 h 1462038"/>
                <a:gd name="connsiteX364" fmla="*/ 2794338 w 8323021"/>
                <a:gd name="connsiteY364" fmla="*/ 1067233 h 1462038"/>
                <a:gd name="connsiteX365" fmla="*/ 2834796 w 8323021"/>
                <a:gd name="connsiteY365" fmla="*/ 1051887 h 1462038"/>
                <a:gd name="connsiteX366" fmla="*/ 2882228 w 8323021"/>
                <a:gd name="connsiteY366" fmla="*/ 1010034 h 1462038"/>
                <a:gd name="connsiteX367" fmla="*/ 2882228 w 8323021"/>
                <a:gd name="connsiteY367" fmla="*/ 1003059 h 1462038"/>
                <a:gd name="connsiteX368" fmla="*/ 2879438 w 8323021"/>
                <a:gd name="connsiteY368" fmla="*/ 1001664 h 1462038"/>
                <a:gd name="connsiteX369" fmla="*/ 2812474 w 8323021"/>
                <a:gd name="connsiteY369" fmla="*/ 1030961 h 1462038"/>
                <a:gd name="connsiteX370" fmla="*/ 2785968 w 8323021"/>
                <a:gd name="connsiteY370" fmla="*/ 1046306 h 1462038"/>
                <a:gd name="connsiteX371" fmla="*/ 2453940 w 8323021"/>
                <a:gd name="connsiteY371" fmla="*/ 1003059 h 1462038"/>
                <a:gd name="connsiteX372" fmla="*/ 2453940 w 8323021"/>
                <a:gd name="connsiteY372" fmla="*/ 1003059 h 1462038"/>
                <a:gd name="connsiteX373" fmla="*/ 2453940 w 8323021"/>
                <a:gd name="connsiteY373" fmla="*/ 1046306 h 1462038"/>
                <a:gd name="connsiteX374" fmla="*/ 2480447 w 8323021"/>
                <a:gd name="connsiteY374" fmla="*/ 1028170 h 1462038"/>
                <a:gd name="connsiteX375" fmla="*/ 2486027 w 8323021"/>
                <a:gd name="connsiteY375" fmla="*/ 1025380 h 1462038"/>
                <a:gd name="connsiteX376" fmla="*/ 2473471 w 8323021"/>
                <a:gd name="connsiteY376" fmla="*/ 1022590 h 1462038"/>
                <a:gd name="connsiteX377" fmla="*/ 2453940 w 8323021"/>
                <a:gd name="connsiteY377" fmla="*/ 1003059 h 1462038"/>
                <a:gd name="connsiteX378" fmla="*/ 2745511 w 8323021"/>
                <a:gd name="connsiteY378" fmla="*/ 1023985 h 1462038"/>
                <a:gd name="connsiteX379" fmla="*/ 2737140 w 8323021"/>
                <a:gd name="connsiteY379" fmla="*/ 1042121 h 1462038"/>
                <a:gd name="connsiteX380" fmla="*/ 2772017 w 8323021"/>
                <a:gd name="connsiteY380" fmla="*/ 1035146 h 1462038"/>
                <a:gd name="connsiteX381" fmla="*/ 2781783 w 8323021"/>
                <a:gd name="connsiteY381" fmla="*/ 1039331 h 1462038"/>
                <a:gd name="connsiteX382" fmla="*/ 2806894 w 8323021"/>
                <a:gd name="connsiteY382" fmla="*/ 1023985 h 1462038"/>
                <a:gd name="connsiteX383" fmla="*/ 2878043 w 8323021"/>
                <a:gd name="connsiteY383" fmla="*/ 993294 h 1462038"/>
                <a:gd name="connsiteX384" fmla="*/ 2887808 w 8323021"/>
                <a:gd name="connsiteY384" fmla="*/ 998874 h 1462038"/>
                <a:gd name="connsiteX385" fmla="*/ 2887808 w 8323021"/>
                <a:gd name="connsiteY385" fmla="*/ 1000269 h 1462038"/>
                <a:gd name="connsiteX386" fmla="*/ 2933846 w 8323021"/>
                <a:gd name="connsiteY386" fmla="*/ 930515 h 1462038"/>
                <a:gd name="connsiteX387" fmla="*/ 2970118 w 8323021"/>
                <a:gd name="connsiteY387" fmla="*/ 864947 h 1462038"/>
                <a:gd name="connsiteX388" fmla="*/ 3037081 w 8323021"/>
                <a:gd name="connsiteY388" fmla="*/ 751945 h 1462038"/>
                <a:gd name="connsiteX389" fmla="*/ 2999414 w 8323021"/>
                <a:gd name="connsiteY389" fmla="*/ 791008 h 1462038"/>
                <a:gd name="connsiteX390" fmla="*/ 2855722 w 8323021"/>
                <a:gd name="connsiteY390" fmla="*/ 936095 h 1462038"/>
                <a:gd name="connsiteX391" fmla="*/ 2762252 w 8323021"/>
                <a:gd name="connsiteY391" fmla="*/ 1019800 h 1462038"/>
                <a:gd name="connsiteX392" fmla="*/ 2745511 w 8323021"/>
                <a:gd name="connsiteY392" fmla="*/ 1023985 h 1462038"/>
                <a:gd name="connsiteX393" fmla="*/ 2732955 w 8323021"/>
                <a:gd name="connsiteY393" fmla="*/ 683587 h 1462038"/>
                <a:gd name="connsiteX394" fmla="*/ 2675757 w 8323021"/>
                <a:gd name="connsiteY394" fmla="*/ 743575 h 1462038"/>
                <a:gd name="connsiteX395" fmla="*/ 2645065 w 8323021"/>
                <a:gd name="connsiteY395" fmla="*/ 825885 h 1462038"/>
                <a:gd name="connsiteX396" fmla="*/ 2664596 w 8323021"/>
                <a:gd name="connsiteY396" fmla="*/ 959812 h 1462038"/>
                <a:gd name="connsiteX397" fmla="*/ 2677152 w 8323021"/>
                <a:gd name="connsiteY397" fmla="*/ 1035146 h 1462038"/>
                <a:gd name="connsiteX398" fmla="*/ 2703659 w 8323021"/>
                <a:gd name="connsiteY398" fmla="*/ 1026775 h 1462038"/>
                <a:gd name="connsiteX399" fmla="*/ 2739931 w 8323021"/>
                <a:gd name="connsiteY399" fmla="*/ 1017010 h 1462038"/>
                <a:gd name="connsiteX400" fmla="*/ 2744116 w 8323021"/>
                <a:gd name="connsiteY400" fmla="*/ 1001664 h 1462038"/>
                <a:gd name="connsiteX401" fmla="*/ 2744116 w 8323021"/>
                <a:gd name="connsiteY401" fmla="*/ 1000269 h 1462038"/>
                <a:gd name="connsiteX402" fmla="*/ 2725980 w 8323021"/>
                <a:gd name="connsiteY402" fmla="*/ 933305 h 1462038"/>
                <a:gd name="connsiteX403" fmla="*/ 2709239 w 8323021"/>
                <a:gd name="connsiteY403" fmla="*/ 814724 h 1462038"/>
                <a:gd name="connsiteX404" fmla="*/ 2703659 w 8323021"/>
                <a:gd name="connsiteY404" fmla="*/ 771477 h 1462038"/>
                <a:gd name="connsiteX405" fmla="*/ 2717609 w 8323021"/>
                <a:gd name="connsiteY405" fmla="*/ 731019 h 1462038"/>
                <a:gd name="connsiteX406" fmla="*/ 2751091 w 8323021"/>
                <a:gd name="connsiteY406" fmla="*/ 710093 h 1462038"/>
                <a:gd name="connsiteX407" fmla="*/ 2770622 w 8323021"/>
                <a:gd name="connsiteY407" fmla="*/ 698933 h 1462038"/>
                <a:gd name="connsiteX408" fmla="*/ 2772017 w 8323021"/>
                <a:gd name="connsiteY408" fmla="*/ 696142 h 1462038"/>
                <a:gd name="connsiteX409" fmla="*/ 2751091 w 8323021"/>
                <a:gd name="connsiteY409" fmla="*/ 687772 h 1462038"/>
                <a:gd name="connsiteX410" fmla="*/ 2732955 w 8323021"/>
                <a:gd name="connsiteY410" fmla="*/ 683587 h 1462038"/>
                <a:gd name="connsiteX411" fmla="*/ 2749696 w 8323021"/>
                <a:gd name="connsiteY411" fmla="*/ 1010034 h 1462038"/>
                <a:gd name="connsiteX412" fmla="*/ 2748301 w 8323021"/>
                <a:gd name="connsiteY412" fmla="*/ 1017010 h 1462038"/>
                <a:gd name="connsiteX413" fmla="*/ 2760857 w 8323021"/>
                <a:gd name="connsiteY413" fmla="*/ 1014220 h 1462038"/>
                <a:gd name="connsiteX414" fmla="*/ 2790153 w 8323021"/>
                <a:gd name="connsiteY414" fmla="*/ 989108 h 1462038"/>
                <a:gd name="connsiteX415" fmla="*/ 2851537 w 8323021"/>
                <a:gd name="connsiteY415" fmla="*/ 930515 h 1462038"/>
                <a:gd name="connsiteX416" fmla="*/ 2993834 w 8323021"/>
                <a:gd name="connsiteY416" fmla="*/ 788218 h 1462038"/>
                <a:gd name="connsiteX417" fmla="*/ 3049637 w 8323021"/>
                <a:gd name="connsiteY417" fmla="*/ 732415 h 1462038"/>
                <a:gd name="connsiteX418" fmla="*/ 3053823 w 8323021"/>
                <a:gd name="connsiteY418" fmla="*/ 724044 h 1462038"/>
                <a:gd name="connsiteX419" fmla="*/ 3032896 w 8323021"/>
                <a:gd name="connsiteY419" fmla="*/ 705908 h 1462038"/>
                <a:gd name="connsiteX420" fmla="*/ 3017550 w 8323021"/>
                <a:gd name="connsiteY420" fmla="*/ 694747 h 1462038"/>
                <a:gd name="connsiteX421" fmla="*/ 3016155 w 8323021"/>
                <a:gd name="connsiteY421" fmla="*/ 689167 h 1462038"/>
                <a:gd name="connsiteX422" fmla="*/ 3066378 w 8323021"/>
                <a:gd name="connsiteY422" fmla="*/ 672426 h 1462038"/>
                <a:gd name="connsiteX423" fmla="*/ 3104045 w 8323021"/>
                <a:gd name="connsiteY423" fmla="*/ 662661 h 1462038"/>
                <a:gd name="connsiteX424" fmla="*/ 3115206 w 8323021"/>
                <a:gd name="connsiteY424" fmla="*/ 640339 h 1462038"/>
                <a:gd name="connsiteX425" fmla="*/ 3117996 w 8323021"/>
                <a:gd name="connsiteY425" fmla="*/ 622204 h 1462038"/>
                <a:gd name="connsiteX426" fmla="*/ 3056613 w 8323021"/>
                <a:gd name="connsiteY426" fmla="*/ 618018 h 1462038"/>
                <a:gd name="connsiteX427" fmla="*/ 3038477 w 8323021"/>
                <a:gd name="connsiteY427" fmla="*/ 615228 h 1462038"/>
                <a:gd name="connsiteX428" fmla="*/ 3009180 w 8323021"/>
                <a:gd name="connsiteY428" fmla="*/ 655685 h 1462038"/>
                <a:gd name="connsiteX429" fmla="*/ 2875253 w 8323021"/>
                <a:gd name="connsiteY429" fmla="*/ 852391 h 1462038"/>
                <a:gd name="connsiteX430" fmla="*/ 2776202 w 8323021"/>
                <a:gd name="connsiteY430" fmla="*/ 998874 h 1462038"/>
                <a:gd name="connsiteX431" fmla="*/ 2760857 w 8323021"/>
                <a:gd name="connsiteY431" fmla="*/ 1014220 h 1462038"/>
                <a:gd name="connsiteX432" fmla="*/ 2752486 w 8323021"/>
                <a:gd name="connsiteY432" fmla="*/ 1014220 h 1462038"/>
                <a:gd name="connsiteX433" fmla="*/ 2749696 w 8323021"/>
                <a:gd name="connsiteY433" fmla="*/ 1010034 h 1462038"/>
                <a:gd name="connsiteX434" fmla="*/ 2640880 w 8323021"/>
                <a:gd name="connsiteY434" fmla="*/ 1003059 h 1462038"/>
                <a:gd name="connsiteX435" fmla="*/ 2645065 w 8323021"/>
                <a:gd name="connsiteY435" fmla="*/ 1012825 h 1462038"/>
                <a:gd name="connsiteX436" fmla="*/ 2647856 w 8323021"/>
                <a:gd name="connsiteY436" fmla="*/ 1011430 h 1462038"/>
                <a:gd name="connsiteX437" fmla="*/ 2640880 w 8323021"/>
                <a:gd name="connsiteY437" fmla="*/ 1003059 h 1462038"/>
                <a:gd name="connsiteX438" fmla="*/ 2752486 w 8323021"/>
                <a:gd name="connsiteY438" fmla="*/ 1000269 h 1462038"/>
                <a:gd name="connsiteX439" fmla="*/ 2756671 w 8323021"/>
                <a:gd name="connsiteY439" fmla="*/ 1004454 h 1462038"/>
                <a:gd name="connsiteX440" fmla="*/ 2759462 w 8323021"/>
                <a:gd name="connsiteY440" fmla="*/ 1004454 h 1462038"/>
                <a:gd name="connsiteX441" fmla="*/ 2772017 w 8323021"/>
                <a:gd name="connsiteY441" fmla="*/ 991898 h 1462038"/>
                <a:gd name="connsiteX442" fmla="*/ 2871068 w 8323021"/>
                <a:gd name="connsiteY442" fmla="*/ 845416 h 1462038"/>
                <a:gd name="connsiteX443" fmla="*/ 3006390 w 8323021"/>
                <a:gd name="connsiteY443" fmla="*/ 647315 h 1462038"/>
                <a:gd name="connsiteX444" fmla="*/ 3027316 w 8323021"/>
                <a:gd name="connsiteY444" fmla="*/ 619413 h 1462038"/>
                <a:gd name="connsiteX445" fmla="*/ 2986859 w 8323021"/>
                <a:gd name="connsiteY445" fmla="*/ 650105 h 1462038"/>
                <a:gd name="connsiteX446" fmla="*/ 2919895 w 8323021"/>
                <a:gd name="connsiteY446" fmla="*/ 687772 h 1462038"/>
                <a:gd name="connsiteX447" fmla="*/ 2862697 w 8323021"/>
                <a:gd name="connsiteY447" fmla="*/ 698933 h 1462038"/>
                <a:gd name="connsiteX448" fmla="*/ 2836191 w 8323021"/>
                <a:gd name="connsiteY448" fmla="*/ 675216 h 1462038"/>
                <a:gd name="connsiteX449" fmla="*/ 2833401 w 8323021"/>
                <a:gd name="connsiteY449" fmla="*/ 651500 h 1462038"/>
                <a:gd name="connsiteX450" fmla="*/ 2752486 w 8323021"/>
                <a:gd name="connsiteY450" fmla="*/ 1000269 h 1462038"/>
                <a:gd name="connsiteX451" fmla="*/ 2527879 w 8323021"/>
                <a:gd name="connsiteY451" fmla="*/ 958417 h 1462038"/>
                <a:gd name="connsiteX452" fmla="*/ 2530669 w 8323021"/>
                <a:gd name="connsiteY452" fmla="*/ 968182 h 1462038"/>
                <a:gd name="connsiteX453" fmla="*/ 2539040 w 8323021"/>
                <a:gd name="connsiteY453" fmla="*/ 994689 h 1462038"/>
                <a:gd name="connsiteX454" fmla="*/ 2539040 w 8323021"/>
                <a:gd name="connsiteY454" fmla="*/ 994689 h 1462038"/>
                <a:gd name="connsiteX455" fmla="*/ 2543225 w 8323021"/>
                <a:gd name="connsiteY455" fmla="*/ 961207 h 1462038"/>
                <a:gd name="connsiteX456" fmla="*/ 2527879 w 8323021"/>
                <a:gd name="connsiteY456" fmla="*/ 958417 h 1462038"/>
                <a:gd name="connsiteX457" fmla="*/ 2738535 w 8323021"/>
                <a:gd name="connsiteY457" fmla="*/ 678007 h 1462038"/>
                <a:gd name="connsiteX458" fmla="*/ 2752486 w 8323021"/>
                <a:gd name="connsiteY458" fmla="*/ 682192 h 1462038"/>
                <a:gd name="connsiteX459" fmla="*/ 2777598 w 8323021"/>
                <a:gd name="connsiteY459" fmla="*/ 694747 h 1462038"/>
                <a:gd name="connsiteX460" fmla="*/ 2776202 w 8323021"/>
                <a:gd name="connsiteY460" fmla="*/ 704513 h 1462038"/>
                <a:gd name="connsiteX461" fmla="*/ 2753881 w 8323021"/>
                <a:gd name="connsiteY461" fmla="*/ 718464 h 1462038"/>
                <a:gd name="connsiteX462" fmla="*/ 2710634 w 8323021"/>
                <a:gd name="connsiteY462" fmla="*/ 772872 h 1462038"/>
                <a:gd name="connsiteX463" fmla="*/ 2716214 w 8323021"/>
                <a:gd name="connsiteY463" fmla="*/ 816119 h 1462038"/>
                <a:gd name="connsiteX464" fmla="*/ 2732955 w 8323021"/>
                <a:gd name="connsiteY464" fmla="*/ 934700 h 1462038"/>
                <a:gd name="connsiteX465" fmla="*/ 2746906 w 8323021"/>
                <a:gd name="connsiteY465" fmla="*/ 990503 h 1462038"/>
                <a:gd name="connsiteX466" fmla="*/ 2845956 w 8323021"/>
                <a:gd name="connsiteY466" fmla="*/ 592907 h 1462038"/>
                <a:gd name="connsiteX467" fmla="*/ 2843166 w 8323021"/>
                <a:gd name="connsiteY467" fmla="*/ 591512 h 1462038"/>
                <a:gd name="connsiteX468" fmla="*/ 2763647 w 8323021"/>
                <a:gd name="connsiteY468" fmla="*/ 654290 h 1462038"/>
                <a:gd name="connsiteX469" fmla="*/ 2738535 w 8323021"/>
                <a:gd name="connsiteY469" fmla="*/ 678007 h 1462038"/>
                <a:gd name="connsiteX470" fmla="*/ 2550200 w 8323021"/>
                <a:gd name="connsiteY470" fmla="*/ 955627 h 1462038"/>
                <a:gd name="connsiteX471" fmla="*/ 2562756 w 8323021"/>
                <a:gd name="connsiteY471" fmla="*/ 959812 h 1462038"/>
                <a:gd name="connsiteX472" fmla="*/ 2631115 w 8323021"/>
                <a:gd name="connsiteY472" fmla="*/ 989108 h 1462038"/>
                <a:gd name="connsiteX473" fmla="*/ 2624139 w 8323021"/>
                <a:gd name="connsiteY473" fmla="*/ 898428 h 1462038"/>
                <a:gd name="connsiteX474" fmla="*/ 2619954 w 8323021"/>
                <a:gd name="connsiteY474" fmla="*/ 668241 h 1462038"/>
                <a:gd name="connsiteX475" fmla="*/ 2610189 w 8323021"/>
                <a:gd name="connsiteY475" fmla="*/ 401782 h 1462038"/>
                <a:gd name="connsiteX476" fmla="*/ 2559966 w 8323021"/>
                <a:gd name="connsiteY476" fmla="*/ 372485 h 1462038"/>
                <a:gd name="connsiteX477" fmla="*/ 2460916 w 8323021"/>
                <a:gd name="connsiteY477" fmla="*/ 396201 h 1462038"/>
                <a:gd name="connsiteX478" fmla="*/ 2460916 w 8323021"/>
                <a:gd name="connsiteY478" fmla="*/ 438054 h 1462038"/>
                <a:gd name="connsiteX479" fmla="*/ 2474866 w 8323021"/>
                <a:gd name="connsiteY479" fmla="*/ 445029 h 1462038"/>
                <a:gd name="connsiteX480" fmla="*/ 2497187 w 8323021"/>
                <a:gd name="connsiteY480" fmla="*/ 531524 h 1462038"/>
                <a:gd name="connsiteX481" fmla="*/ 2525089 w 8323021"/>
                <a:gd name="connsiteY481" fmla="*/ 705908 h 1462038"/>
                <a:gd name="connsiteX482" fmla="*/ 2550200 w 8323021"/>
                <a:gd name="connsiteY482" fmla="*/ 955627 h 1462038"/>
                <a:gd name="connsiteX483" fmla="*/ 2434409 w 8323021"/>
                <a:gd name="connsiteY483" fmla="*/ 440844 h 1462038"/>
                <a:gd name="connsiteX484" fmla="*/ 2409298 w 8323021"/>
                <a:gd name="connsiteY484" fmla="*/ 442239 h 1462038"/>
                <a:gd name="connsiteX485" fmla="*/ 2342334 w 8323021"/>
                <a:gd name="connsiteY485" fmla="*/ 467350 h 1462038"/>
                <a:gd name="connsiteX486" fmla="*/ 2340939 w 8323021"/>
                <a:gd name="connsiteY486" fmla="*/ 520363 h 1462038"/>
                <a:gd name="connsiteX487" fmla="*/ 2357680 w 8323021"/>
                <a:gd name="connsiteY487" fmla="*/ 636154 h 1462038"/>
                <a:gd name="connsiteX488" fmla="*/ 2423248 w 8323021"/>
                <a:gd name="connsiteY488" fmla="*/ 909589 h 1462038"/>
                <a:gd name="connsiteX489" fmla="*/ 2449755 w 8323021"/>
                <a:gd name="connsiteY489" fmla="*/ 984923 h 1462038"/>
                <a:gd name="connsiteX490" fmla="*/ 2479051 w 8323021"/>
                <a:gd name="connsiteY490" fmla="*/ 952836 h 1462038"/>
                <a:gd name="connsiteX491" fmla="*/ 2516719 w 8323021"/>
                <a:gd name="connsiteY491" fmla="*/ 950046 h 1462038"/>
                <a:gd name="connsiteX492" fmla="*/ 2477656 w 8323021"/>
                <a:gd name="connsiteY492" fmla="*/ 689167 h 1462038"/>
                <a:gd name="connsiteX493" fmla="*/ 2456730 w 8323021"/>
                <a:gd name="connsiteY493" fmla="*/ 491066 h 1462038"/>
                <a:gd name="connsiteX494" fmla="*/ 2452545 w 8323021"/>
                <a:gd name="connsiteY494" fmla="*/ 443634 h 1462038"/>
                <a:gd name="connsiteX495" fmla="*/ 2434409 w 8323021"/>
                <a:gd name="connsiteY495" fmla="*/ 440844 h 1462038"/>
                <a:gd name="connsiteX496" fmla="*/ 2526484 w 8323021"/>
                <a:gd name="connsiteY496" fmla="*/ 950046 h 1462038"/>
                <a:gd name="connsiteX497" fmla="*/ 2543225 w 8323021"/>
                <a:gd name="connsiteY497" fmla="*/ 952836 h 1462038"/>
                <a:gd name="connsiteX498" fmla="*/ 2519509 w 8323021"/>
                <a:gd name="connsiteY498" fmla="*/ 705908 h 1462038"/>
                <a:gd name="connsiteX499" fmla="*/ 2491607 w 8323021"/>
                <a:gd name="connsiteY499" fmla="*/ 531524 h 1462038"/>
                <a:gd name="connsiteX500" fmla="*/ 2470681 w 8323021"/>
                <a:gd name="connsiteY500" fmla="*/ 447819 h 1462038"/>
                <a:gd name="connsiteX501" fmla="*/ 2462311 w 8323021"/>
                <a:gd name="connsiteY501" fmla="*/ 443634 h 1462038"/>
                <a:gd name="connsiteX502" fmla="*/ 2466496 w 8323021"/>
                <a:gd name="connsiteY502" fmla="*/ 495252 h 1462038"/>
                <a:gd name="connsiteX503" fmla="*/ 2488817 w 8323021"/>
                <a:gd name="connsiteY503" fmla="*/ 697538 h 1462038"/>
                <a:gd name="connsiteX504" fmla="*/ 2516719 w 8323021"/>
                <a:gd name="connsiteY504" fmla="*/ 899824 h 1462038"/>
                <a:gd name="connsiteX505" fmla="*/ 2526484 w 8323021"/>
                <a:gd name="connsiteY505" fmla="*/ 950046 h 1462038"/>
                <a:gd name="connsiteX506" fmla="*/ 2855722 w 8323021"/>
                <a:gd name="connsiteY506" fmla="*/ 595697 h 1462038"/>
                <a:gd name="connsiteX507" fmla="*/ 2851537 w 8323021"/>
                <a:gd name="connsiteY507" fmla="*/ 605463 h 1462038"/>
                <a:gd name="connsiteX508" fmla="*/ 2840376 w 8323021"/>
                <a:gd name="connsiteY508" fmla="*/ 666846 h 1462038"/>
                <a:gd name="connsiteX509" fmla="*/ 2862697 w 8323021"/>
                <a:gd name="connsiteY509" fmla="*/ 691957 h 1462038"/>
                <a:gd name="connsiteX510" fmla="*/ 2981278 w 8323021"/>
                <a:gd name="connsiteY510" fmla="*/ 644525 h 1462038"/>
                <a:gd name="connsiteX511" fmla="*/ 3025921 w 8323021"/>
                <a:gd name="connsiteY511" fmla="*/ 609648 h 1462038"/>
                <a:gd name="connsiteX512" fmla="*/ 2999414 w 8323021"/>
                <a:gd name="connsiteY512" fmla="*/ 597092 h 1462038"/>
                <a:gd name="connsiteX513" fmla="*/ 2998020 w 8323021"/>
                <a:gd name="connsiteY513" fmla="*/ 588722 h 1462038"/>
                <a:gd name="connsiteX514" fmla="*/ 3017550 w 8323021"/>
                <a:gd name="connsiteY514" fmla="*/ 581746 h 1462038"/>
                <a:gd name="connsiteX515" fmla="*/ 3052427 w 8323021"/>
                <a:gd name="connsiteY515" fmla="*/ 574771 h 1462038"/>
                <a:gd name="connsiteX516" fmla="*/ 3078934 w 8323021"/>
                <a:gd name="connsiteY516" fmla="*/ 523153 h 1462038"/>
                <a:gd name="connsiteX517" fmla="*/ 3069168 w 8323021"/>
                <a:gd name="connsiteY517" fmla="*/ 500832 h 1462038"/>
                <a:gd name="connsiteX518" fmla="*/ 3062193 w 8323021"/>
                <a:gd name="connsiteY518" fmla="*/ 479906 h 1462038"/>
                <a:gd name="connsiteX519" fmla="*/ 3078934 w 8323021"/>
                <a:gd name="connsiteY519" fmla="*/ 435263 h 1462038"/>
                <a:gd name="connsiteX520" fmla="*/ 3083119 w 8323021"/>
                <a:gd name="connsiteY520" fmla="*/ 425498 h 1462038"/>
                <a:gd name="connsiteX521" fmla="*/ 3044057 w 8323021"/>
                <a:gd name="connsiteY521" fmla="*/ 467350 h 1462038"/>
                <a:gd name="connsiteX522" fmla="*/ 2998020 w 8323021"/>
                <a:gd name="connsiteY522" fmla="*/ 502227 h 1462038"/>
                <a:gd name="connsiteX523" fmla="*/ 2943611 w 8323021"/>
                <a:gd name="connsiteY523" fmla="*/ 520363 h 1462038"/>
                <a:gd name="connsiteX524" fmla="*/ 2897574 w 8323021"/>
                <a:gd name="connsiteY524" fmla="*/ 511993 h 1462038"/>
                <a:gd name="connsiteX525" fmla="*/ 2862697 w 8323021"/>
                <a:gd name="connsiteY525" fmla="*/ 484091 h 1462038"/>
                <a:gd name="connsiteX526" fmla="*/ 2822240 w 8323021"/>
                <a:gd name="connsiteY526" fmla="*/ 387831 h 1462038"/>
                <a:gd name="connsiteX527" fmla="*/ 2812474 w 8323021"/>
                <a:gd name="connsiteY527" fmla="*/ 283200 h 1462038"/>
                <a:gd name="connsiteX528" fmla="*/ 2812474 w 8323021"/>
                <a:gd name="connsiteY528" fmla="*/ 277620 h 1462038"/>
                <a:gd name="connsiteX529" fmla="*/ 2809684 w 8323021"/>
                <a:gd name="connsiteY529" fmla="*/ 288781 h 1462038"/>
                <a:gd name="connsiteX530" fmla="*/ 2791548 w 8323021"/>
                <a:gd name="connsiteY530" fmla="*/ 341793 h 1462038"/>
                <a:gd name="connsiteX531" fmla="*/ 2811079 w 8323021"/>
                <a:gd name="connsiteY531" fmla="*/ 396201 h 1462038"/>
                <a:gd name="connsiteX532" fmla="*/ 2848746 w 8323021"/>
                <a:gd name="connsiteY532" fmla="*/ 517573 h 1462038"/>
                <a:gd name="connsiteX533" fmla="*/ 2851537 w 8323021"/>
                <a:gd name="connsiteY533" fmla="*/ 552450 h 1462038"/>
                <a:gd name="connsiteX534" fmla="*/ 2862697 w 8323021"/>
                <a:gd name="connsiteY534" fmla="*/ 538499 h 1462038"/>
                <a:gd name="connsiteX535" fmla="*/ 2868277 w 8323021"/>
                <a:gd name="connsiteY535" fmla="*/ 527338 h 1462038"/>
                <a:gd name="connsiteX536" fmla="*/ 2872463 w 8323021"/>
                <a:gd name="connsiteY536" fmla="*/ 528733 h 1462038"/>
                <a:gd name="connsiteX537" fmla="*/ 2871068 w 8323021"/>
                <a:gd name="connsiteY537" fmla="*/ 548265 h 1462038"/>
                <a:gd name="connsiteX538" fmla="*/ 2866882 w 8323021"/>
                <a:gd name="connsiteY538" fmla="*/ 560820 h 1462038"/>
                <a:gd name="connsiteX539" fmla="*/ 2872463 w 8323021"/>
                <a:gd name="connsiteY539" fmla="*/ 559425 h 1462038"/>
                <a:gd name="connsiteX540" fmla="*/ 2875253 w 8323021"/>
                <a:gd name="connsiteY540" fmla="*/ 563610 h 1462038"/>
                <a:gd name="connsiteX541" fmla="*/ 2864092 w 8323021"/>
                <a:gd name="connsiteY541" fmla="*/ 574771 h 1462038"/>
                <a:gd name="connsiteX542" fmla="*/ 2859907 w 8323021"/>
                <a:gd name="connsiteY542" fmla="*/ 581746 h 1462038"/>
                <a:gd name="connsiteX543" fmla="*/ 2868277 w 8323021"/>
                <a:gd name="connsiteY543" fmla="*/ 590117 h 1462038"/>
                <a:gd name="connsiteX544" fmla="*/ 2871068 w 8323021"/>
                <a:gd name="connsiteY544" fmla="*/ 591512 h 1462038"/>
                <a:gd name="connsiteX545" fmla="*/ 2875253 w 8323021"/>
                <a:gd name="connsiteY545" fmla="*/ 592907 h 1462038"/>
                <a:gd name="connsiteX546" fmla="*/ 2876648 w 8323021"/>
                <a:gd name="connsiteY546" fmla="*/ 592907 h 1462038"/>
                <a:gd name="connsiteX547" fmla="*/ 2879438 w 8323021"/>
                <a:gd name="connsiteY547" fmla="*/ 597092 h 1462038"/>
                <a:gd name="connsiteX548" fmla="*/ 2875253 w 8323021"/>
                <a:gd name="connsiteY548" fmla="*/ 599882 h 1462038"/>
                <a:gd name="connsiteX549" fmla="*/ 2873858 w 8323021"/>
                <a:gd name="connsiteY549" fmla="*/ 599882 h 1462038"/>
                <a:gd name="connsiteX550" fmla="*/ 2868277 w 8323021"/>
                <a:gd name="connsiteY550" fmla="*/ 598487 h 1462038"/>
                <a:gd name="connsiteX551" fmla="*/ 2855722 w 8323021"/>
                <a:gd name="connsiteY551" fmla="*/ 595697 h 1462038"/>
                <a:gd name="connsiteX552" fmla="*/ 2723190 w 8323021"/>
                <a:gd name="connsiteY552" fmla="*/ 672426 h 1462038"/>
                <a:gd name="connsiteX553" fmla="*/ 2723190 w 8323021"/>
                <a:gd name="connsiteY553" fmla="*/ 672426 h 1462038"/>
                <a:gd name="connsiteX554" fmla="*/ 2730165 w 8323021"/>
                <a:gd name="connsiteY554" fmla="*/ 675216 h 1462038"/>
                <a:gd name="connsiteX555" fmla="*/ 2758066 w 8323021"/>
                <a:gd name="connsiteY555" fmla="*/ 648710 h 1462038"/>
                <a:gd name="connsiteX556" fmla="*/ 2834796 w 8323021"/>
                <a:gd name="connsiteY556" fmla="*/ 588722 h 1462038"/>
                <a:gd name="connsiteX557" fmla="*/ 2826425 w 8323021"/>
                <a:gd name="connsiteY557" fmla="*/ 585932 h 1462038"/>
                <a:gd name="connsiteX558" fmla="*/ 2799919 w 8323021"/>
                <a:gd name="connsiteY558" fmla="*/ 605463 h 1462038"/>
                <a:gd name="connsiteX559" fmla="*/ 2744116 w 8323021"/>
                <a:gd name="connsiteY559" fmla="*/ 648710 h 1462038"/>
                <a:gd name="connsiteX560" fmla="*/ 2723190 w 8323021"/>
                <a:gd name="connsiteY560" fmla="*/ 672426 h 1462038"/>
                <a:gd name="connsiteX561" fmla="*/ 2723190 w 8323021"/>
                <a:gd name="connsiteY561" fmla="*/ 672426 h 1462038"/>
                <a:gd name="connsiteX562" fmla="*/ 3042662 w 8323021"/>
                <a:gd name="connsiteY562" fmla="*/ 606858 h 1462038"/>
                <a:gd name="connsiteX563" fmla="*/ 3058008 w 8323021"/>
                <a:gd name="connsiteY563" fmla="*/ 609648 h 1462038"/>
                <a:gd name="connsiteX564" fmla="*/ 3119391 w 8323021"/>
                <a:gd name="connsiteY564" fmla="*/ 613833 h 1462038"/>
                <a:gd name="connsiteX565" fmla="*/ 3119391 w 8323021"/>
                <a:gd name="connsiteY565" fmla="*/ 591512 h 1462038"/>
                <a:gd name="connsiteX566" fmla="*/ 3105440 w 8323021"/>
                <a:gd name="connsiteY566" fmla="*/ 578956 h 1462038"/>
                <a:gd name="connsiteX567" fmla="*/ 3098465 w 8323021"/>
                <a:gd name="connsiteY567" fmla="*/ 562215 h 1462038"/>
                <a:gd name="connsiteX568" fmla="*/ 3067773 w 8323021"/>
                <a:gd name="connsiteY568" fmla="*/ 578956 h 1462038"/>
                <a:gd name="connsiteX569" fmla="*/ 3045452 w 8323021"/>
                <a:gd name="connsiteY569" fmla="*/ 602672 h 1462038"/>
                <a:gd name="connsiteX570" fmla="*/ 3042662 w 8323021"/>
                <a:gd name="connsiteY570" fmla="*/ 606858 h 1462038"/>
                <a:gd name="connsiteX571" fmla="*/ 3126366 w 8323021"/>
                <a:gd name="connsiteY571" fmla="*/ 595697 h 1462038"/>
                <a:gd name="connsiteX572" fmla="*/ 3126366 w 8323021"/>
                <a:gd name="connsiteY572" fmla="*/ 612438 h 1462038"/>
                <a:gd name="connsiteX573" fmla="*/ 3147293 w 8323021"/>
                <a:gd name="connsiteY573" fmla="*/ 611043 h 1462038"/>
                <a:gd name="connsiteX574" fmla="*/ 3143107 w 8323021"/>
                <a:gd name="connsiteY574" fmla="*/ 608253 h 1462038"/>
                <a:gd name="connsiteX575" fmla="*/ 3126366 w 8323021"/>
                <a:gd name="connsiteY575" fmla="*/ 595697 h 1462038"/>
                <a:gd name="connsiteX576" fmla="*/ 3126366 w 8323021"/>
                <a:gd name="connsiteY576" fmla="*/ 587327 h 1462038"/>
                <a:gd name="connsiteX577" fmla="*/ 3145897 w 8323021"/>
                <a:gd name="connsiteY577" fmla="*/ 601277 h 1462038"/>
                <a:gd name="connsiteX578" fmla="*/ 3157058 w 8323021"/>
                <a:gd name="connsiteY578" fmla="*/ 608253 h 1462038"/>
                <a:gd name="connsiteX579" fmla="*/ 3197515 w 8323021"/>
                <a:gd name="connsiteY579" fmla="*/ 592907 h 1462038"/>
                <a:gd name="connsiteX580" fmla="*/ 3219836 w 8323021"/>
                <a:gd name="connsiteY580" fmla="*/ 562215 h 1462038"/>
                <a:gd name="connsiteX581" fmla="*/ 3179379 w 8323021"/>
                <a:gd name="connsiteY581" fmla="*/ 347374 h 1462038"/>
                <a:gd name="connsiteX582" fmla="*/ 3162638 w 8323021"/>
                <a:gd name="connsiteY582" fmla="*/ 287386 h 1462038"/>
                <a:gd name="connsiteX583" fmla="*/ 3157058 w 8323021"/>
                <a:gd name="connsiteY583" fmla="*/ 285990 h 1462038"/>
                <a:gd name="connsiteX584" fmla="*/ 3154268 w 8323021"/>
                <a:gd name="connsiteY584" fmla="*/ 299941 h 1462038"/>
                <a:gd name="connsiteX585" fmla="*/ 3140317 w 8323021"/>
                <a:gd name="connsiteY585" fmla="*/ 354349 h 1462038"/>
                <a:gd name="connsiteX586" fmla="*/ 3117996 w 8323021"/>
                <a:gd name="connsiteY586" fmla="*/ 442239 h 1462038"/>
                <a:gd name="connsiteX587" fmla="*/ 3126366 w 8323021"/>
                <a:gd name="connsiteY587" fmla="*/ 488276 h 1462038"/>
                <a:gd name="connsiteX588" fmla="*/ 3122181 w 8323021"/>
                <a:gd name="connsiteY588" fmla="*/ 531524 h 1462038"/>
                <a:gd name="connsiteX589" fmla="*/ 3126366 w 8323021"/>
                <a:gd name="connsiteY589" fmla="*/ 587327 h 1462038"/>
                <a:gd name="connsiteX590" fmla="*/ 3004995 w 8323021"/>
                <a:gd name="connsiteY590" fmla="*/ 592907 h 1462038"/>
                <a:gd name="connsiteX591" fmla="*/ 3006390 w 8323021"/>
                <a:gd name="connsiteY591" fmla="*/ 594302 h 1462038"/>
                <a:gd name="connsiteX592" fmla="*/ 3034291 w 8323021"/>
                <a:gd name="connsiteY592" fmla="*/ 604068 h 1462038"/>
                <a:gd name="connsiteX593" fmla="*/ 3041267 w 8323021"/>
                <a:gd name="connsiteY593" fmla="*/ 597092 h 1462038"/>
                <a:gd name="connsiteX594" fmla="*/ 3048242 w 8323021"/>
                <a:gd name="connsiteY594" fmla="*/ 584536 h 1462038"/>
                <a:gd name="connsiteX595" fmla="*/ 3018946 w 8323021"/>
                <a:gd name="connsiteY595" fmla="*/ 588722 h 1462038"/>
                <a:gd name="connsiteX596" fmla="*/ 3004995 w 8323021"/>
                <a:gd name="connsiteY596" fmla="*/ 592907 h 1462038"/>
                <a:gd name="connsiteX597" fmla="*/ 2832005 w 8323021"/>
                <a:gd name="connsiteY597" fmla="*/ 581746 h 1462038"/>
                <a:gd name="connsiteX598" fmla="*/ 2841771 w 8323021"/>
                <a:gd name="connsiteY598" fmla="*/ 584536 h 1462038"/>
                <a:gd name="connsiteX599" fmla="*/ 2848746 w 8323021"/>
                <a:gd name="connsiteY599" fmla="*/ 580351 h 1462038"/>
                <a:gd name="connsiteX600" fmla="*/ 2851537 w 8323021"/>
                <a:gd name="connsiteY600" fmla="*/ 578956 h 1462038"/>
                <a:gd name="connsiteX601" fmla="*/ 2848746 w 8323021"/>
                <a:gd name="connsiteY601" fmla="*/ 569191 h 1462038"/>
                <a:gd name="connsiteX602" fmla="*/ 2832005 w 8323021"/>
                <a:gd name="connsiteY602" fmla="*/ 581746 h 1462038"/>
                <a:gd name="connsiteX603" fmla="*/ 3105440 w 8323021"/>
                <a:gd name="connsiteY603" fmla="*/ 558030 h 1462038"/>
                <a:gd name="connsiteX604" fmla="*/ 3111020 w 8323021"/>
                <a:gd name="connsiteY604" fmla="*/ 573376 h 1462038"/>
                <a:gd name="connsiteX605" fmla="*/ 3119391 w 8323021"/>
                <a:gd name="connsiteY605" fmla="*/ 581746 h 1462038"/>
                <a:gd name="connsiteX606" fmla="*/ 3116601 w 8323021"/>
                <a:gd name="connsiteY606" fmla="*/ 544079 h 1462038"/>
                <a:gd name="connsiteX607" fmla="*/ 3105440 w 8323021"/>
                <a:gd name="connsiteY607" fmla="*/ 558030 h 1462038"/>
                <a:gd name="connsiteX608" fmla="*/ 2787363 w 8323021"/>
                <a:gd name="connsiteY608" fmla="*/ 355744 h 1462038"/>
                <a:gd name="connsiteX609" fmla="*/ 2780388 w 8323021"/>
                <a:gd name="connsiteY609" fmla="*/ 371090 h 1462038"/>
                <a:gd name="connsiteX610" fmla="*/ 2753881 w 8323021"/>
                <a:gd name="connsiteY610" fmla="*/ 417127 h 1462038"/>
                <a:gd name="connsiteX611" fmla="*/ 2727375 w 8323021"/>
                <a:gd name="connsiteY611" fmla="*/ 518968 h 1462038"/>
                <a:gd name="connsiteX612" fmla="*/ 2823635 w 8323021"/>
                <a:gd name="connsiteY612" fmla="*/ 577561 h 1462038"/>
                <a:gd name="connsiteX613" fmla="*/ 2841771 w 8323021"/>
                <a:gd name="connsiteY613" fmla="*/ 563610 h 1462038"/>
                <a:gd name="connsiteX614" fmla="*/ 2844561 w 8323021"/>
                <a:gd name="connsiteY614" fmla="*/ 560820 h 1462038"/>
                <a:gd name="connsiteX615" fmla="*/ 2840376 w 8323021"/>
                <a:gd name="connsiteY615" fmla="*/ 520363 h 1462038"/>
                <a:gd name="connsiteX616" fmla="*/ 2802709 w 8323021"/>
                <a:gd name="connsiteY616" fmla="*/ 401782 h 1462038"/>
                <a:gd name="connsiteX617" fmla="*/ 2787363 w 8323021"/>
                <a:gd name="connsiteY617" fmla="*/ 355744 h 1462038"/>
                <a:gd name="connsiteX618" fmla="*/ 3080329 w 8323021"/>
                <a:gd name="connsiteY618" fmla="*/ 539894 h 1462038"/>
                <a:gd name="connsiteX619" fmla="*/ 3062193 w 8323021"/>
                <a:gd name="connsiteY619" fmla="*/ 573376 h 1462038"/>
                <a:gd name="connsiteX620" fmla="*/ 3063588 w 8323021"/>
                <a:gd name="connsiteY620" fmla="*/ 573376 h 1462038"/>
                <a:gd name="connsiteX621" fmla="*/ 3073353 w 8323021"/>
                <a:gd name="connsiteY621" fmla="*/ 559425 h 1462038"/>
                <a:gd name="connsiteX622" fmla="*/ 3080329 w 8323021"/>
                <a:gd name="connsiteY622" fmla="*/ 539894 h 1462038"/>
                <a:gd name="connsiteX623" fmla="*/ 2854327 w 8323021"/>
                <a:gd name="connsiteY623" fmla="*/ 563610 h 1462038"/>
                <a:gd name="connsiteX624" fmla="*/ 2854327 w 8323021"/>
                <a:gd name="connsiteY624" fmla="*/ 566401 h 1462038"/>
                <a:gd name="connsiteX625" fmla="*/ 2855722 w 8323021"/>
                <a:gd name="connsiteY625" fmla="*/ 571981 h 1462038"/>
                <a:gd name="connsiteX626" fmla="*/ 2862697 w 8323021"/>
                <a:gd name="connsiteY626" fmla="*/ 555240 h 1462038"/>
                <a:gd name="connsiteX627" fmla="*/ 2854327 w 8323021"/>
                <a:gd name="connsiteY627" fmla="*/ 563610 h 1462038"/>
                <a:gd name="connsiteX628" fmla="*/ 3085909 w 8323021"/>
                <a:gd name="connsiteY628" fmla="*/ 527338 h 1462038"/>
                <a:gd name="connsiteX629" fmla="*/ 3078934 w 8323021"/>
                <a:gd name="connsiteY629" fmla="*/ 563610 h 1462038"/>
                <a:gd name="connsiteX630" fmla="*/ 3076144 w 8323021"/>
                <a:gd name="connsiteY630" fmla="*/ 567796 h 1462038"/>
                <a:gd name="connsiteX631" fmla="*/ 3095675 w 8323021"/>
                <a:gd name="connsiteY631" fmla="*/ 555240 h 1462038"/>
                <a:gd name="connsiteX632" fmla="*/ 3097070 w 8323021"/>
                <a:gd name="connsiteY632" fmla="*/ 555240 h 1462038"/>
                <a:gd name="connsiteX633" fmla="*/ 3102650 w 8323021"/>
                <a:gd name="connsiteY633" fmla="*/ 495252 h 1462038"/>
                <a:gd name="connsiteX634" fmla="*/ 3099860 w 8323021"/>
                <a:gd name="connsiteY634" fmla="*/ 499437 h 1462038"/>
                <a:gd name="connsiteX635" fmla="*/ 3085909 w 8323021"/>
                <a:gd name="connsiteY635" fmla="*/ 527338 h 1462038"/>
                <a:gd name="connsiteX636" fmla="*/ 3085909 w 8323021"/>
                <a:gd name="connsiteY636" fmla="*/ 527338 h 1462038"/>
                <a:gd name="connsiteX637" fmla="*/ 3109626 w 8323021"/>
                <a:gd name="connsiteY637" fmla="*/ 496647 h 1462038"/>
                <a:gd name="connsiteX638" fmla="*/ 3104045 w 8323021"/>
                <a:gd name="connsiteY638" fmla="*/ 548265 h 1462038"/>
                <a:gd name="connsiteX639" fmla="*/ 3115206 w 8323021"/>
                <a:gd name="connsiteY639" fmla="*/ 530129 h 1462038"/>
                <a:gd name="connsiteX640" fmla="*/ 3109626 w 8323021"/>
                <a:gd name="connsiteY640" fmla="*/ 496647 h 1462038"/>
                <a:gd name="connsiteX641" fmla="*/ 2815265 w 8323021"/>
                <a:gd name="connsiteY641" fmla="*/ 267854 h 1462038"/>
                <a:gd name="connsiteX642" fmla="*/ 2818055 w 8323021"/>
                <a:gd name="connsiteY642" fmla="*/ 269250 h 1462038"/>
                <a:gd name="connsiteX643" fmla="*/ 2819450 w 8323021"/>
                <a:gd name="connsiteY643" fmla="*/ 287386 h 1462038"/>
                <a:gd name="connsiteX644" fmla="*/ 2829215 w 8323021"/>
                <a:gd name="connsiteY644" fmla="*/ 390621 h 1462038"/>
                <a:gd name="connsiteX645" fmla="*/ 2868277 w 8323021"/>
                <a:gd name="connsiteY645" fmla="*/ 484091 h 1462038"/>
                <a:gd name="connsiteX646" fmla="*/ 2943611 w 8323021"/>
                <a:gd name="connsiteY646" fmla="*/ 517573 h 1462038"/>
                <a:gd name="connsiteX647" fmla="*/ 3039872 w 8323021"/>
                <a:gd name="connsiteY647" fmla="*/ 465955 h 1462038"/>
                <a:gd name="connsiteX648" fmla="*/ 3083119 w 8323021"/>
                <a:gd name="connsiteY648" fmla="*/ 417127 h 1462038"/>
                <a:gd name="connsiteX649" fmla="*/ 3094280 w 8323021"/>
                <a:gd name="connsiteY649" fmla="*/ 410152 h 1462038"/>
                <a:gd name="connsiteX650" fmla="*/ 3092884 w 8323021"/>
                <a:gd name="connsiteY650" fmla="*/ 422708 h 1462038"/>
                <a:gd name="connsiteX651" fmla="*/ 3084514 w 8323021"/>
                <a:gd name="connsiteY651" fmla="*/ 440844 h 1462038"/>
                <a:gd name="connsiteX652" fmla="*/ 3067773 w 8323021"/>
                <a:gd name="connsiteY652" fmla="*/ 482696 h 1462038"/>
                <a:gd name="connsiteX653" fmla="*/ 3074749 w 8323021"/>
                <a:gd name="connsiteY653" fmla="*/ 499437 h 1462038"/>
                <a:gd name="connsiteX654" fmla="*/ 3083119 w 8323021"/>
                <a:gd name="connsiteY654" fmla="*/ 516178 h 1462038"/>
                <a:gd name="connsiteX655" fmla="*/ 3104045 w 8323021"/>
                <a:gd name="connsiteY655" fmla="*/ 484091 h 1462038"/>
                <a:gd name="connsiteX656" fmla="*/ 3112416 w 8323021"/>
                <a:gd name="connsiteY656" fmla="*/ 443634 h 1462038"/>
                <a:gd name="connsiteX657" fmla="*/ 3101255 w 8323021"/>
                <a:gd name="connsiteY657" fmla="*/ 401782 h 1462038"/>
                <a:gd name="connsiteX658" fmla="*/ 3088699 w 8323021"/>
                <a:gd name="connsiteY658" fmla="*/ 355744 h 1462038"/>
                <a:gd name="connsiteX659" fmla="*/ 3080329 w 8323021"/>
                <a:gd name="connsiteY659" fmla="*/ 309707 h 1462038"/>
                <a:gd name="connsiteX660" fmla="*/ 3067773 w 8323021"/>
                <a:gd name="connsiteY660" fmla="*/ 270645 h 1462038"/>
                <a:gd name="connsiteX661" fmla="*/ 3066378 w 8323021"/>
                <a:gd name="connsiteY661" fmla="*/ 260879 h 1462038"/>
                <a:gd name="connsiteX662" fmla="*/ 3085909 w 8323021"/>
                <a:gd name="connsiteY662" fmla="*/ 267854 h 1462038"/>
                <a:gd name="connsiteX663" fmla="*/ 3120786 w 8323021"/>
                <a:gd name="connsiteY663" fmla="*/ 284595 h 1462038"/>
                <a:gd name="connsiteX664" fmla="*/ 3127761 w 8323021"/>
                <a:gd name="connsiteY664" fmla="*/ 279015 h 1462038"/>
                <a:gd name="connsiteX665" fmla="*/ 3117996 w 8323021"/>
                <a:gd name="connsiteY665" fmla="*/ 274830 h 1462038"/>
                <a:gd name="connsiteX666" fmla="*/ 3111020 w 8323021"/>
                <a:gd name="connsiteY666" fmla="*/ 266459 h 1462038"/>
                <a:gd name="connsiteX667" fmla="*/ 3115206 w 8323021"/>
                <a:gd name="connsiteY667" fmla="*/ 262274 h 1462038"/>
                <a:gd name="connsiteX668" fmla="*/ 3122181 w 8323021"/>
                <a:gd name="connsiteY668" fmla="*/ 262274 h 1462038"/>
                <a:gd name="connsiteX669" fmla="*/ 3087304 w 8323021"/>
                <a:gd name="connsiteY669" fmla="*/ 242743 h 1462038"/>
                <a:gd name="connsiteX670" fmla="*/ 2837586 w 8323021"/>
                <a:gd name="connsiteY670" fmla="*/ 226002 h 1462038"/>
                <a:gd name="connsiteX671" fmla="*/ 2790153 w 8323021"/>
                <a:gd name="connsiteY671" fmla="*/ 259484 h 1462038"/>
                <a:gd name="connsiteX672" fmla="*/ 2774807 w 8323021"/>
                <a:gd name="connsiteY672" fmla="*/ 301336 h 1462038"/>
                <a:gd name="connsiteX673" fmla="*/ 2784573 w 8323021"/>
                <a:gd name="connsiteY673" fmla="*/ 336213 h 1462038"/>
                <a:gd name="connsiteX674" fmla="*/ 2798524 w 8323021"/>
                <a:gd name="connsiteY674" fmla="*/ 291571 h 1462038"/>
                <a:gd name="connsiteX675" fmla="*/ 2815265 w 8323021"/>
                <a:gd name="connsiteY675" fmla="*/ 267854 h 1462038"/>
                <a:gd name="connsiteX676" fmla="*/ 3112416 w 8323021"/>
                <a:gd name="connsiteY676" fmla="*/ 485486 h 1462038"/>
                <a:gd name="connsiteX677" fmla="*/ 3116601 w 8323021"/>
                <a:gd name="connsiteY677" fmla="*/ 493857 h 1462038"/>
                <a:gd name="connsiteX678" fmla="*/ 3120786 w 8323021"/>
                <a:gd name="connsiteY678" fmla="*/ 513388 h 1462038"/>
                <a:gd name="connsiteX679" fmla="*/ 3120786 w 8323021"/>
                <a:gd name="connsiteY679" fmla="*/ 489671 h 1462038"/>
                <a:gd name="connsiteX680" fmla="*/ 3116601 w 8323021"/>
                <a:gd name="connsiteY680" fmla="*/ 458980 h 1462038"/>
                <a:gd name="connsiteX681" fmla="*/ 3112416 w 8323021"/>
                <a:gd name="connsiteY681" fmla="*/ 485486 h 1462038"/>
                <a:gd name="connsiteX682" fmla="*/ 3077539 w 8323021"/>
                <a:gd name="connsiteY682" fmla="*/ 269250 h 1462038"/>
                <a:gd name="connsiteX683" fmla="*/ 3088699 w 8323021"/>
                <a:gd name="connsiteY683" fmla="*/ 308312 h 1462038"/>
                <a:gd name="connsiteX684" fmla="*/ 3097070 w 8323021"/>
                <a:gd name="connsiteY684" fmla="*/ 354349 h 1462038"/>
                <a:gd name="connsiteX685" fmla="*/ 3109626 w 8323021"/>
                <a:gd name="connsiteY685" fmla="*/ 400387 h 1462038"/>
                <a:gd name="connsiteX686" fmla="*/ 3117996 w 8323021"/>
                <a:gd name="connsiteY686" fmla="*/ 429683 h 1462038"/>
                <a:gd name="connsiteX687" fmla="*/ 3136132 w 8323021"/>
                <a:gd name="connsiteY687" fmla="*/ 354349 h 1462038"/>
                <a:gd name="connsiteX688" fmla="*/ 3150083 w 8323021"/>
                <a:gd name="connsiteY688" fmla="*/ 299941 h 1462038"/>
                <a:gd name="connsiteX689" fmla="*/ 3152873 w 8323021"/>
                <a:gd name="connsiteY689" fmla="*/ 285990 h 1462038"/>
                <a:gd name="connsiteX690" fmla="*/ 3138922 w 8323021"/>
                <a:gd name="connsiteY690" fmla="*/ 281805 h 1462038"/>
                <a:gd name="connsiteX691" fmla="*/ 3126366 w 8323021"/>
                <a:gd name="connsiteY691" fmla="*/ 291571 h 1462038"/>
                <a:gd name="connsiteX692" fmla="*/ 3085909 w 8323021"/>
                <a:gd name="connsiteY692" fmla="*/ 274830 h 1462038"/>
                <a:gd name="connsiteX693" fmla="*/ 3077539 w 8323021"/>
                <a:gd name="connsiteY693" fmla="*/ 269250 h 1462038"/>
                <a:gd name="connsiteX694" fmla="*/ 2460916 w 8323021"/>
                <a:gd name="connsiteY694" fmla="*/ 396201 h 1462038"/>
                <a:gd name="connsiteX695" fmla="*/ 2460916 w 8323021"/>
                <a:gd name="connsiteY695" fmla="*/ 396201 h 1462038"/>
                <a:gd name="connsiteX696" fmla="*/ 2460916 w 8323021"/>
                <a:gd name="connsiteY696" fmla="*/ 396201 h 1462038"/>
                <a:gd name="connsiteX697" fmla="*/ 3172404 w 8323021"/>
                <a:gd name="connsiteY697" fmla="*/ 281805 h 1462038"/>
                <a:gd name="connsiteX698" fmla="*/ 3196120 w 8323021"/>
                <a:gd name="connsiteY698" fmla="*/ 279015 h 1462038"/>
                <a:gd name="connsiteX699" fmla="*/ 3197515 w 8323021"/>
                <a:gd name="connsiteY699" fmla="*/ 273435 h 1462038"/>
                <a:gd name="connsiteX700" fmla="*/ 3159848 w 8323021"/>
                <a:gd name="connsiteY700" fmla="*/ 242743 h 1462038"/>
                <a:gd name="connsiteX701" fmla="*/ 3159848 w 8323021"/>
                <a:gd name="connsiteY701" fmla="*/ 270645 h 1462038"/>
                <a:gd name="connsiteX702" fmla="*/ 3171009 w 8323021"/>
                <a:gd name="connsiteY702" fmla="*/ 279015 h 1462038"/>
                <a:gd name="connsiteX703" fmla="*/ 3172404 w 8323021"/>
                <a:gd name="connsiteY703" fmla="*/ 281805 h 1462038"/>
                <a:gd name="connsiteX704" fmla="*/ 3159848 w 8323021"/>
                <a:gd name="connsiteY704" fmla="*/ 280410 h 1462038"/>
                <a:gd name="connsiteX705" fmla="*/ 3165429 w 8323021"/>
                <a:gd name="connsiteY705" fmla="*/ 281805 h 1462038"/>
                <a:gd name="connsiteX706" fmla="*/ 3159848 w 8323021"/>
                <a:gd name="connsiteY706" fmla="*/ 279015 h 1462038"/>
                <a:gd name="connsiteX707" fmla="*/ 3159848 w 8323021"/>
                <a:gd name="connsiteY707" fmla="*/ 280410 h 1462038"/>
                <a:gd name="connsiteX708" fmla="*/ 3138922 w 8323021"/>
                <a:gd name="connsiteY708" fmla="*/ 274830 h 1462038"/>
                <a:gd name="connsiteX709" fmla="*/ 3152873 w 8323021"/>
                <a:gd name="connsiteY709" fmla="*/ 279015 h 1462038"/>
                <a:gd name="connsiteX710" fmla="*/ 3152873 w 8323021"/>
                <a:gd name="connsiteY710" fmla="*/ 274830 h 1462038"/>
                <a:gd name="connsiteX711" fmla="*/ 3144502 w 8323021"/>
                <a:gd name="connsiteY711" fmla="*/ 272040 h 1462038"/>
                <a:gd name="connsiteX712" fmla="*/ 3138922 w 8323021"/>
                <a:gd name="connsiteY712" fmla="*/ 270645 h 1462038"/>
                <a:gd name="connsiteX713" fmla="*/ 3138922 w 8323021"/>
                <a:gd name="connsiteY713" fmla="*/ 274830 h 1462038"/>
                <a:gd name="connsiteX714" fmla="*/ 2721795 w 8323021"/>
                <a:gd name="connsiteY714" fmla="*/ 272040 h 1462038"/>
                <a:gd name="connsiteX715" fmla="*/ 2721795 w 8323021"/>
                <a:gd name="connsiteY715" fmla="*/ 272040 h 1462038"/>
                <a:gd name="connsiteX716" fmla="*/ 2780388 w 8323021"/>
                <a:gd name="connsiteY716" fmla="*/ 242743 h 1462038"/>
                <a:gd name="connsiteX717" fmla="*/ 2781783 w 8323021"/>
                <a:gd name="connsiteY717" fmla="*/ 221817 h 1462038"/>
                <a:gd name="connsiteX718" fmla="*/ 2734350 w 8323021"/>
                <a:gd name="connsiteY718" fmla="*/ 255299 h 1462038"/>
                <a:gd name="connsiteX719" fmla="*/ 2721795 w 8323021"/>
                <a:gd name="connsiteY719" fmla="*/ 272040 h 1462038"/>
                <a:gd name="connsiteX720" fmla="*/ 3124971 w 8323021"/>
                <a:gd name="connsiteY720" fmla="*/ 267854 h 1462038"/>
                <a:gd name="connsiteX721" fmla="*/ 3130552 w 8323021"/>
                <a:gd name="connsiteY721" fmla="*/ 270645 h 1462038"/>
                <a:gd name="connsiteX722" fmla="*/ 3130552 w 8323021"/>
                <a:gd name="connsiteY722" fmla="*/ 267854 h 1462038"/>
                <a:gd name="connsiteX723" fmla="*/ 3124971 w 8323021"/>
                <a:gd name="connsiteY723" fmla="*/ 267854 h 1462038"/>
                <a:gd name="connsiteX724" fmla="*/ 2933846 w 8323021"/>
                <a:gd name="connsiteY724" fmla="*/ 171594 h 1462038"/>
                <a:gd name="connsiteX725" fmla="*/ 2967328 w 8323021"/>
                <a:gd name="connsiteY725" fmla="*/ 174384 h 1462038"/>
                <a:gd name="connsiteX726" fmla="*/ 3133342 w 8323021"/>
                <a:gd name="connsiteY726" fmla="*/ 221817 h 1462038"/>
                <a:gd name="connsiteX727" fmla="*/ 3152873 w 8323021"/>
                <a:gd name="connsiteY727" fmla="*/ 230187 h 1462038"/>
                <a:gd name="connsiteX728" fmla="*/ 3112416 w 8323021"/>
                <a:gd name="connsiteY728" fmla="*/ 86495 h 1462038"/>
                <a:gd name="connsiteX729" fmla="*/ 3049637 w 8323021"/>
                <a:gd name="connsiteY729" fmla="*/ 41852 h 1462038"/>
                <a:gd name="connsiteX730" fmla="*/ 3017550 w 8323021"/>
                <a:gd name="connsiteY730" fmla="*/ 34877 h 1462038"/>
                <a:gd name="connsiteX731" fmla="*/ 3024526 w 8323021"/>
                <a:gd name="connsiteY731" fmla="*/ 92075 h 1462038"/>
                <a:gd name="connsiteX732" fmla="*/ 3024526 w 8323021"/>
                <a:gd name="connsiteY732" fmla="*/ 135322 h 1462038"/>
                <a:gd name="connsiteX733" fmla="*/ 3018946 w 8323021"/>
                <a:gd name="connsiteY733" fmla="*/ 159039 h 1462038"/>
                <a:gd name="connsiteX734" fmla="*/ 3011970 w 8323021"/>
                <a:gd name="connsiteY734" fmla="*/ 159039 h 1462038"/>
                <a:gd name="connsiteX735" fmla="*/ 3004995 w 8323021"/>
                <a:gd name="connsiteY735" fmla="*/ 135322 h 1462038"/>
                <a:gd name="connsiteX736" fmla="*/ 3000810 w 8323021"/>
                <a:gd name="connsiteY736" fmla="*/ 96260 h 1462038"/>
                <a:gd name="connsiteX737" fmla="*/ 3002205 w 8323021"/>
                <a:gd name="connsiteY737" fmla="*/ 30692 h 1462038"/>
                <a:gd name="connsiteX738" fmla="*/ 3006390 w 8323021"/>
                <a:gd name="connsiteY738" fmla="*/ 26506 h 1462038"/>
                <a:gd name="connsiteX739" fmla="*/ 3006390 w 8323021"/>
                <a:gd name="connsiteY739" fmla="*/ 26506 h 1462038"/>
                <a:gd name="connsiteX740" fmla="*/ 3002205 w 8323021"/>
                <a:gd name="connsiteY740" fmla="*/ 18136 h 1462038"/>
                <a:gd name="connsiteX741" fmla="*/ 2907340 w 8323021"/>
                <a:gd name="connsiteY741" fmla="*/ 16741 h 1462038"/>
                <a:gd name="connsiteX742" fmla="*/ 2893389 w 8323021"/>
                <a:gd name="connsiteY742" fmla="*/ 25111 h 1462038"/>
                <a:gd name="connsiteX743" fmla="*/ 2893389 w 8323021"/>
                <a:gd name="connsiteY743" fmla="*/ 25111 h 1462038"/>
                <a:gd name="connsiteX744" fmla="*/ 2886413 w 8323021"/>
                <a:gd name="connsiteY744" fmla="*/ 93470 h 1462038"/>
                <a:gd name="connsiteX745" fmla="*/ 2879438 w 8323021"/>
                <a:gd name="connsiteY745" fmla="*/ 135322 h 1462038"/>
                <a:gd name="connsiteX746" fmla="*/ 2868277 w 8323021"/>
                <a:gd name="connsiteY746" fmla="*/ 157643 h 1462038"/>
                <a:gd name="connsiteX747" fmla="*/ 2861302 w 8323021"/>
                <a:gd name="connsiteY747" fmla="*/ 153458 h 1462038"/>
                <a:gd name="connsiteX748" fmla="*/ 2855722 w 8323021"/>
                <a:gd name="connsiteY748" fmla="*/ 107421 h 1462038"/>
                <a:gd name="connsiteX749" fmla="*/ 2868277 w 8323021"/>
                <a:gd name="connsiteY749" fmla="*/ 47433 h 1462038"/>
                <a:gd name="connsiteX750" fmla="*/ 2876648 w 8323021"/>
                <a:gd name="connsiteY750" fmla="*/ 30692 h 1462038"/>
                <a:gd name="connsiteX751" fmla="*/ 2869672 w 8323021"/>
                <a:gd name="connsiteY751" fmla="*/ 37667 h 1462038"/>
                <a:gd name="connsiteX752" fmla="*/ 2825030 w 8323021"/>
                <a:gd name="connsiteY752" fmla="*/ 82309 h 1462038"/>
                <a:gd name="connsiteX753" fmla="*/ 2788758 w 8323021"/>
                <a:gd name="connsiteY753" fmla="*/ 207866 h 1462038"/>
                <a:gd name="connsiteX754" fmla="*/ 2788758 w 8323021"/>
                <a:gd name="connsiteY754" fmla="*/ 209261 h 1462038"/>
                <a:gd name="connsiteX755" fmla="*/ 2809684 w 8323021"/>
                <a:gd name="connsiteY755" fmla="*/ 199496 h 1462038"/>
                <a:gd name="connsiteX756" fmla="*/ 2933846 w 8323021"/>
                <a:gd name="connsiteY756" fmla="*/ 171594 h 1462038"/>
                <a:gd name="connsiteX757" fmla="*/ 2869672 w 8323021"/>
                <a:gd name="connsiteY757" fmla="*/ 152063 h 1462038"/>
                <a:gd name="connsiteX758" fmla="*/ 2869672 w 8323021"/>
                <a:gd name="connsiteY758" fmla="*/ 152063 h 1462038"/>
                <a:gd name="connsiteX759" fmla="*/ 2869672 w 8323021"/>
                <a:gd name="connsiteY759" fmla="*/ 152063 h 1462038"/>
                <a:gd name="connsiteX760" fmla="*/ 2886413 w 8323021"/>
                <a:gd name="connsiteY760" fmla="*/ 33482 h 1462038"/>
                <a:gd name="connsiteX761" fmla="*/ 2876648 w 8323021"/>
                <a:gd name="connsiteY761" fmla="*/ 51618 h 1462038"/>
                <a:gd name="connsiteX762" fmla="*/ 2869672 w 8323021"/>
                <a:gd name="connsiteY762" fmla="*/ 150668 h 1462038"/>
                <a:gd name="connsiteX763" fmla="*/ 2880833 w 8323021"/>
                <a:gd name="connsiteY763" fmla="*/ 90680 h 1462038"/>
                <a:gd name="connsiteX764" fmla="*/ 2886413 w 8323021"/>
                <a:gd name="connsiteY764" fmla="*/ 33482 h 1462038"/>
                <a:gd name="connsiteX765" fmla="*/ 3007785 w 8323021"/>
                <a:gd name="connsiteY765" fmla="*/ 34877 h 1462038"/>
                <a:gd name="connsiteX766" fmla="*/ 3007785 w 8323021"/>
                <a:gd name="connsiteY766" fmla="*/ 94865 h 1462038"/>
                <a:gd name="connsiteX767" fmla="*/ 3011970 w 8323021"/>
                <a:gd name="connsiteY767" fmla="*/ 133927 h 1462038"/>
                <a:gd name="connsiteX768" fmla="*/ 3014760 w 8323021"/>
                <a:gd name="connsiteY768" fmla="*/ 149273 h 1462038"/>
                <a:gd name="connsiteX769" fmla="*/ 3017550 w 8323021"/>
                <a:gd name="connsiteY769" fmla="*/ 90680 h 1462038"/>
                <a:gd name="connsiteX770" fmla="*/ 3010575 w 8323021"/>
                <a:gd name="connsiteY770" fmla="*/ 34877 h 1462038"/>
                <a:gd name="connsiteX771" fmla="*/ 3007785 w 8323021"/>
                <a:gd name="connsiteY771" fmla="*/ 34877 h 14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Lst>
              <a:rect l="l" t="t" r="r" b="b"/>
              <a:pathLst>
                <a:path w="8323021" h="1462038">
                  <a:moveTo>
                    <a:pt x="8323021" y="1459249"/>
                  </a:moveTo>
                  <a:cubicBezTo>
                    <a:pt x="8323021" y="1459249"/>
                    <a:pt x="8304885" y="1459249"/>
                    <a:pt x="8304885" y="1459249"/>
                  </a:cubicBezTo>
                  <a:cubicBezTo>
                    <a:pt x="8299305" y="1459249"/>
                    <a:pt x="2981278" y="1456458"/>
                    <a:pt x="2829215" y="1452273"/>
                  </a:cubicBezTo>
                  <a:cubicBezTo>
                    <a:pt x="2815265" y="1453668"/>
                    <a:pt x="2799919" y="1453668"/>
                    <a:pt x="2791548" y="1452273"/>
                  </a:cubicBezTo>
                  <a:cubicBezTo>
                    <a:pt x="2784573" y="1452273"/>
                    <a:pt x="2777598" y="1450878"/>
                    <a:pt x="2772017" y="1450878"/>
                  </a:cubicBezTo>
                  <a:cubicBezTo>
                    <a:pt x="2762252" y="1449483"/>
                    <a:pt x="2762252" y="1449483"/>
                    <a:pt x="2760857" y="1448088"/>
                  </a:cubicBezTo>
                  <a:cubicBezTo>
                    <a:pt x="2759462" y="1446693"/>
                    <a:pt x="2759462" y="1445298"/>
                    <a:pt x="2760857" y="1443903"/>
                  </a:cubicBezTo>
                  <a:cubicBezTo>
                    <a:pt x="2762252" y="1441113"/>
                    <a:pt x="2763647" y="1441113"/>
                    <a:pt x="2772017" y="1442508"/>
                  </a:cubicBezTo>
                  <a:cubicBezTo>
                    <a:pt x="2777598" y="1442508"/>
                    <a:pt x="2787363" y="1443903"/>
                    <a:pt x="2798524" y="1443903"/>
                  </a:cubicBezTo>
                  <a:cubicBezTo>
                    <a:pt x="2805499" y="1443903"/>
                    <a:pt x="2816660" y="1445298"/>
                    <a:pt x="2830610" y="1445298"/>
                  </a:cubicBezTo>
                  <a:cubicBezTo>
                    <a:pt x="2834796" y="1445298"/>
                    <a:pt x="2837586" y="1443903"/>
                    <a:pt x="2841771" y="1443903"/>
                  </a:cubicBezTo>
                  <a:cubicBezTo>
                    <a:pt x="2852932" y="1442508"/>
                    <a:pt x="2858512" y="1434137"/>
                    <a:pt x="2857117" y="1420187"/>
                  </a:cubicBezTo>
                  <a:cubicBezTo>
                    <a:pt x="2857117" y="1410421"/>
                    <a:pt x="2852932" y="1397865"/>
                    <a:pt x="2847351" y="1388100"/>
                  </a:cubicBezTo>
                  <a:cubicBezTo>
                    <a:pt x="2847351" y="1388100"/>
                    <a:pt x="2847351" y="1386705"/>
                    <a:pt x="2847351" y="1386705"/>
                  </a:cubicBezTo>
                  <a:cubicBezTo>
                    <a:pt x="2834796" y="1381124"/>
                    <a:pt x="2832005" y="1376939"/>
                    <a:pt x="2830610" y="1375544"/>
                  </a:cubicBezTo>
                  <a:cubicBezTo>
                    <a:pt x="2829215" y="1372754"/>
                    <a:pt x="2829215" y="1371359"/>
                    <a:pt x="2830610" y="1368569"/>
                  </a:cubicBezTo>
                  <a:cubicBezTo>
                    <a:pt x="2832005" y="1365779"/>
                    <a:pt x="2834796" y="1364384"/>
                    <a:pt x="2838981" y="1365779"/>
                  </a:cubicBezTo>
                  <a:cubicBezTo>
                    <a:pt x="2843166" y="1367174"/>
                    <a:pt x="2848746" y="1374149"/>
                    <a:pt x="2852932" y="1381124"/>
                  </a:cubicBezTo>
                  <a:cubicBezTo>
                    <a:pt x="2854327" y="1381124"/>
                    <a:pt x="2855722" y="1382519"/>
                    <a:pt x="2857117" y="1382519"/>
                  </a:cubicBezTo>
                  <a:cubicBezTo>
                    <a:pt x="2869672" y="1386705"/>
                    <a:pt x="2885018" y="1392285"/>
                    <a:pt x="2903154" y="1396470"/>
                  </a:cubicBezTo>
                  <a:cubicBezTo>
                    <a:pt x="2942217" y="1406236"/>
                    <a:pt x="2979883" y="1413211"/>
                    <a:pt x="3002205" y="1413211"/>
                  </a:cubicBezTo>
                  <a:cubicBezTo>
                    <a:pt x="3011970" y="1413211"/>
                    <a:pt x="3018946" y="1411816"/>
                    <a:pt x="3021736" y="1407631"/>
                  </a:cubicBezTo>
                  <a:cubicBezTo>
                    <a:pt x="3025921" y="1402051"/>
                    <a:pt x="3021736" y="1389495"/>
                    <a:pt x="3017550" y="1376939"/>
                  </a:cubicBezTo>
                  <a:cubicBezTo>
                    <a:pt x="3013365" y="1365779"/>
                    <a:pt x="3010575" y="1353223"/>
                    <a:pt x="3010575" y="1340667"/>
                  </a:cubicBezTo>
                  <a:cubicBezTo>
                    <a:pt x="3010575" y="1333692"/>
                    <a:pt x="3011970" y="1329507"/>
                    <a:pt x="3016155" y="1326716"/>
                  </a:cubicBezTo>
                  <a:cubicBezTo>
                    <a:pt x="3025921" y="1321136"/>
                    <a:pt x="3044057" y="1333692"/>
                    <a:pt x="3070563" y="1353223"/>
                  </a:cubicBezTo>
                  <a:cubicBezTo>
                    <a:pt x="3083119" y="1362988"/>
                    <a:pt x="3095675" y="1371359"/>
                    <a:pt x="3102650" y="1374149"/>
                  </a:cubicBezTo>
                  <a:cubicBezTo>
                    <a:pt x="3104045" y="1375544"/>
                    <a:pt x="3105440" y="1375544"/>
                    <a:pt x="3106835" y="1375544"/>
                  </a:cubicBezTo>
                  <a:cubicBezTo>
                    <a:pt x="3106835" y="1372754"/>
                    <a:pt x="3102650" y="1362988"/>
                    <a:pt x="3099860" y="1354618"/>
                  </a:cubicBezTo>
                  <a:cubicBezTo>
                    <a:pt x="3092884" y="1336482"/>
                    <a:pt x="3080329" y="1309976"/>
                    <a:pt x="3076144" y="1277889"/>
                  </a:cubicBezTo>
                  <a:cubicBezTo>
                    <a:pt x="3076144" y="1273704"/>
                    <a:pt x="3073353" y="1262543"/>
                    <a:pt x="3080329" y="1259753"/>
                  </a:cubicBezTo>
                  <a:cubicBezTo>
                    <a:pt x="3092884" y="1254173"/>
                    <a:pt x="3119391" y="1279284"/>
                    <a:pt x="3172404" y="1335087"/>
                  </a:cubicBezTo>
                  <a:cubicBezTo>
                    <a:pt x="3200305" y="1364384"/>
                    <a:pt x="3228207" y="1393680"/>
                    <a:pt x="3242158" y="1400655"/>
                  </a:cubicBezTo>
                  <a:cubicBezTo>
                    <a:pt x="3243553" y="1400655"/>
                    <a:pt x="3243553" y="1402051"/>
                    <a:pt x="3244948" y="1402051"/>
                  </a:cubicBezTo>
                  <a:cubicBezTo>
                    <a:pt x="3244948" y="1400655"/>
                    <a:pt x="3244948" y="1397865"/>
                    <a:pt x="3242158" y="1388100"/>
                  </a:cubicBezTo>
                  <a:cubicBezTo>
                    <a:pt x="3239367" y="1381124"/>
                    <a:pt x="3235182" y="1369964"/>
                    <a:pt x="3229602" y="1357408"/>
                  </a:cubicBezTo>
                  <a:cubicBezTo>
                    <a:pt x="3218441" y="1333692"/>
                    <a:pt x="3204490" y="1304395"/>
                    <a:pt x="3190540" y="1276494"/>
                  </a:cubicBezTo>
                  <a:cubicBezTo>
                    <a:pt x="3171009" y="1238827"/>
                    <a:pt x="3154268" y="1205345"/>
                    <a:pt x="3152873" y="1195579"/>
                  </a:cubicBezTo>
                  <a:cubicBezTo>
                    <a:pt x="3151478" y="1187209"/>
                    <a:pt x="3151478" y="1181629"/>
                    <a:pt x="3154268" y="1178839"/>
                  </a:cubicBezTo>
                  <a:cubicBezTo>
                    <a:pt x="3157058" y="1174653"/>
                    <a:pt x="3161243" y="1174653"/>
                    <a:pt x="3164033" y="1173258"/>
                  </a:cubicBezTo>
                  <a:cubicBezTo>
                    <a:pt x="3168219" y="1171863"/>
                    <a:pt x="3172404" y="1170468"/>
                    <a:pt x="3173799" y="1166283"/>
                  </a:cubicBezTo>
                  <a:cubicBezTo>
                    <a:pt x="3175194" y="1160703"/>
                    <a:pt x="3173799" y="1157912"/>
                    <a:pt x="3171009" y="1153727"/>
                  </a:cubicBezTo>
                  <a:cubicBezTo>
                    <a:pt x="3166823" y="1148147"/>
                    <a:pt x="3161243" y="1139776"/>
                    <a:pt x="3172404" y="1123036"/>
                  </a:cubicBezTo>
                  <a:cubicBezTo>
                    <a:pt x="3180774" y="1110480"/>
                    <a:pt x="3210071" y="1044911"/>
                    <a:pt x="3236577" y="966787"/>
                  </a:cubicBezTo>
                  <a:cubicBezTo>
                    <a:pt x="3258899" y="899824"/>
                    <a:pt x="3285405" y="809144"/>
                    <a:pt x="3277035" y="758921"/>
                  </a:cubicBezTo>
                  <a:cubicBezTo>
                    <a:pt x="3265874" y="694747"/>
                    <a:pt x="3205886" y="648710"/>
                    <a:pt x="3159848" y="616623"/>
                  </a:cubicBezTo>
                  <a:cubicBezTo>
                    <a:pt x="3159848" y="616623"/>
                    <a:pt x="3159848" y="616623"/>
                    <a:pt x="3158453" y="616623"/>
                  </a:cubicBezTo>
                  <a:cubicBezTo>
                    <a:pt x="3148687" y="618018"/>
                    <a:pt x="3138922" y="619413"/>
                    <a:pt x="3129156" y="619413"/>
                  </a:cubicBezTo>
                  <a:cubicBezTo>
                    <a:pt x="3127761" y="643130"/>
                    <a:pt x="3122181" y="662661"/>
                    <a:pt x="3111020" y="666846"/>
                  </a:cubicBezTo>
                  <a:cubicBezTo>
                    <a:pt x="3102650" y="669636"/>
                    <a:pt x="3087304" y="673821"/>
                    <a:pt x="3071958" y="676612"/>
                  </a:cubicBezTo>
                  <a:cubicBezTo>
                    <a:pt x="3060798" y="679402"/>
                    <a:pt x="3049637" y="680797"/>
                    <a:pt x="3041267" y="683587"/>
                  </a:cubicBezTo>
                  <a:cubicBezTo>
                    <a:pt x="3031501" y="686377"/>
                    <a:pt x="3027316" y="687772"/>
                    <a:pt x="3027316" y="689167"/>
                  </a:cubicBezTo>
                  <a:cubicBezTo>
                    <a:pt x="3030106" y="691957"/>
                    <a:pt x="3035686" y="694747"/>
                    <a:pt x="3039872" y="697538"/>
                  </a:cubicBezTo>
                  <a:cubicBezTo>
                    <a:pt x="3051032" y="704513"/>
                    <a:pt x="3063588" y="711488"/>
                    <a:pt x="3063588" y="721254"/>
                  </a:cubicBezTo>
                  <a:cubicBezTo>
                    <a:pt x="3063588" y="721254"/>
                    <a:pt x="3063588" y="722649"/>
                    <a:pt x="3063588" y="722649"/>
                  </a:cubicBezTo>
                  <a:cubicBezTo>
                    <a:pt x="3081724" y="703118"/>
                    <a:pt x="3099860" y="687772"/>
                    <a:pt x="3122181" y="679402"/>
                  </a:cubicBezTo>
                  <a:cubicBezTo>
                    <a:pt x="3157058" y="664056"/>
                    <a:pt x="3187750" y="664056"/>
                    <a:pt x="3212861" y="678007"/>
                  </a:cubicBezTo>
                  <a:cubicBezTo>
                    <a:pt x="3240762" y="694747"/>
                    <a:pt x="3258899" y="731019"/>
                    <a:pt x="3264479" y="781242"/>
                  </a:cubicBezTo>
                  <a:cubicBezTo>
                    <a:pt x="3265874" y="796588"/>
                    <a:pt x="3260293" y="821699"/>
                    <a:pt x="3247738" y="852391"/>
                  </a:cubicBezTo>
                  <a:cubicBezTo>
                    <a:pt x="3235182" y="881688"/>
                    <a:pt x="3218441" y="916564"/>
                    <a:pt x="3196120" y="954231"/>
                  </a:cubicBezTo>
                  <a:cubicBezTo>
                    <a:pt x="3151478" y="1030961"/>
                    <a:pt x="3092884" y="1111875"/>
                    <a:pt x="3041267" y="1169073"/>
                  </a:cubicBezTo>
                  <a:cubicBezTo>
                    <a:pt x="3003600" y="1210925"/>
                    <a:pt x="2951982" y="1259753"/>
                    <a:pt x="2915710" y="1259753"/>
                  </a:cubicBezTo>
                  <a:cubicBezTo>
                    <a:pt x="2869672" y="1259753"/>
                    <a:pt x="2804104" y="1254173"/>
                    <a:pt x="2746906" y="1244407"/>
                  </a:cubicBezTo>
                  <a:cubicBezTo>
                    <a:pt x="2725980" y="1241617"/>
                    <a:pt x="2698078" y="1236037"/>
                    <a:pt x="2674362" y="1229061"/>
                  </a:cubicBezTo>
                  <a:cubicBezTo>
                    <a:pt x="2674362" y="1230456"/>
                    <a:pt x="2675757" y="1230456"/>
                    <a:pt x="2675757" y="1231851"/>
                  </a:cubicBezTo>
                  <a:cubicBezTo>
                    <a:pt x="2685523" y="1243012"/>
                    <a:pt x="2688313" y="1263938"/>
                    <a:pt x="2682732" y="1293235"/>
                  </a:cubicBezTo>
                  <a:cubicBezTo>
                    <a:pt x="2679942" y="1304395"/>
                    <a:pt x="2677152" y="1316951"/>
                    <a:pt x="2672967" y="1329507"/>
                  </a:cubicBezTo>
                  <a:cubicBezTo>
                    <a:pt x="2677152" y="1349038"/>
                    <a:pt x="2679942" y="1367174"/>
                    <a:pt x="2678547" y="1378334"/>
                  </a:cubicBezTo>
                  <a:cubicBezTo>
                    <a:pt x="2677152" y="1388100"/>
                    <a:pt x="2670177" y="1395075"/>
                    <a:pt x="2660411" y="1397865"/>
                  </a:cubicBezTo>
                  <a:cubicBezTo>
                    <a:pt x="2657621" y="1399261"/>
                    <a:pt x="2653436" y="1399261"/>
                    <a:pt x="2650646" y="1399261"/>
                  </a:cubicBezTo>
                  <a:cubicBezTo>
                    <a:pt x="2649251" y="1404841"/>
                    <a:pt x="2646460" y="1410421"/>
                    <a:pt x="2646460" y="1416001"/>
                  </a:cubicBezTo>
                  <a:cubicBezTo>
                    <a:pt x="2642275" y="1431347"/>
                    <a:pt x="2643670" y="1436927"/>
                    <a:pt x="2645065" y="1439718"/>
                  </a:cubicBezTo>
                  <a:cubicBezTo>
                    <a:pt x="2645065" y="1439718"/>
                    <a:pt x="2646460" y="1441113"/>
                    <a:pt x="2646460" y="1441113"/>
                  </a:cubicBezTo>
                  <a:cubicBezTo>
                    <a:pt x="2646460" y="1441113"/>
                    <a:pt x="2646460" y="1441113"/>
                    <a:pt x="2647856" y="1441113"/>
                  </a:cubicBezTo>
                  <a:cubicBezTo>
                    <a:pt x="2647856" y="1441113"/>
                    <a:pt x="2649251" y="1441113"/>
                    <a:pt x="2649251" y="1441113"/>
                  </a:cubicBezTo>
                  <a:cubicBezTo>
                    <a:pt x="2653436" y="1441113"/>
                    <a:pt x="2653436" y="1443903"/>
                    <a:pt x="2653436" y="1443903"/>
                  </a:cubicBezTo>
                  <a:cubicBezTo>
                    <a:pt x="2653436" y="1443903"/>
                    <a:pt x="2653436" y="1446693"/>
                    <a:pt x="2649251" y="1448088"/>
                  </a:cubicBezTo>
                  <a:cubicBezTo>
                    <a:pt x="2647856" y="1448088"/>
                    <a:pt x="2647856" y="1448088"/>
                    <a:pt x="2646460" y="1448088"/>
                  </a:cubicBezTo>
                  <a:cubicBezTo>
                    <a:pt x="2639485" y="1448088"/>
                    <a:pt x="2618559" y="1448088"/>
                    <a:pt x="2586472" y="1448088"/>
                  </a:cubicBezTo>
                  <a:cubicBezTo>
                    <a:pt x="2236308" y="1448088"/>
                    <a:pt x="64176" y="1452273"/>
                    <a:pt x="44645" y="1452273"/>
                  </a:cubicBezTo>
                  <a:cubicBezTo>
                    <a:pt x="44645" y="1452273"/>
                    <a:pt x="3" y="1452273"/>
                    <a:pt x="3" y="1452273"/>
                  </a:cubicBezTo>
                  <a:cubicBezTo>
                    <a:pt x="-1392" y="1452273"/>
                    <a:pt x="509205" y="1450878"/>
                    <a:pt x="509205" y="1449483"/>
                  </a:cubicBezTo>
                  <a:cubicBezTo>
                    <a:pt x="509205" y="1448088"/>
                    <a:pt x="43250" y="1445298"/>
                    <a:pt x="44645" y="1445298"/>
                  </a:cubicBezTo>
                  <a:cubicBezTo>
                    <a:pt x="50226" y="1445298"/>
                    <a:pt x="1051890" y="1443903"/>
                    <a:pt x="1580623" y="1442508"/>
                  </a:cubicBezTo>
                  <a:cubicBezTo>
                    <a:pt x="1890330" y="1441113"/>
                    <a:pt x="2137258" y="1441113"/>
                    <a:pt x="2314433" y="1441113"/>
                  </a:cubicBezTo>
                  <a:cubicBezTo>
                    <a:pt x="2419063" y="1441113"/>
                    <a:pt x="2501373" y="1441113"/>
                    <a:pt x="2555781" y="1441113"/>
                  </a:cubicBezTo>
                  <a:cubicBezTo>
                    <a:pt x="2585077" y="1441113"/>
                    <a:pt x="2608793" y="1441113"/>
                    <a:pt x="2624139" y="1441113"/>
                  </a:cubicBezTo>
                  <a:cubicBezTo>
                    <a:pt x="2629720" y="1441113"/>
                    <a:pt x="2633905" y="1441113"/>
                    <a:pt x="2636695" y="1441113"/>
                  </a:cubicBezTo>
                  <a:cubicBezTo>
                    <a:pt x="2633905" y="1432742"/>
                    <a:pt x="2636695" y="1420187"/>
                    <a:pt x="2642275" y="1400655"/>
                  </a:cubicBezTo>
                  <a:cubicBezTo>
                    <a:pt x="2626929" y="1400655"/>
                    <a:pt x="2610189" y="1396470"/>
                    <a:pt x="2597633" y="1392285"/>
                  </a:cubicBezTo>
                  <a:cubicBezTo>
                    <a:pt x="2597633" y="1393680"/>
                    <a:pt x="2597633" y="1395075"/>
                    <a:pt x="2597633" y="1396470"/>
                  </a:cubicBezTo>
                  <a:cubicBezTo>
                    <a:pt x="2599028" y="1407631"/>
                    <a:pt x="2593448" y="1413211"/>
                    <a:pt x="2589262" y="1416001"/>
                  </a:cubicBezTo>
                  <a:cubicBezTo>
                    <a:pt x="2569731" y="1428557"/>
                    <a:pt x="2522299" y="1413211"/>
                    <a:pt x="2498583" y="1396470"/>
                  </a:cubicBezTo>
                  <a:cubicBezTo>
                    <a:pt x="2483237" y="1386705"/>
                    <a:pt x="2480447" y="1350433"/>
                    <a:pt x="2480447" y="1322531"/>
                  </a:cubicBezTo>
                  <a:cubicBezTo>
                    <a:pt x="2480447" y="1289049"/>
                    <a:pt x="2486027" y="1254173"/>
                    <a:pt x="2490212" y="1236037"/>
                  </a:cubicBezTo>
                  <a:cubicBezTo>
                    <a:pt x="2490212" y="1234642"/>
                    <a:pt x="2490212" y="1233246"/>
                    <a:pt x="2491607" y="1233246"/>
                  </a:cubicBezTo>
                  <a:cubicBezTo>
                    <a:pt x="2480447" y="1234642"/>
                    <a:pt x="2470681" y="1234642"/>
                    <a:pt x="2463706" y="1233246"/>
                  </a:cubicBezTo>
                  <a:cubicBezTo>
                    <a:pt x="2435804" y="1227666"/>
                    <a:pt x="2417668" y="1216506"/>
                    <a:pt x="2407903" y="1199765"/>
                  </a:cubicBezTo>
                  <a:cubicBezTo>
                    <a:pt x="2392557" y="1169073"/>
                    <a:pt x="2412088" y="1124431"/>
                    <a:pt x="2430224" y="1085368"/>
                  </a:cubicBezTo>
                  <a:cubicBezTo>
                    <a:pt x="2435804" y="1072813"/>
                    <a:pt x="2444175" y="1063047"/>
                    <a:pt x="2452545" y="1054677"/>
                  </a:cubicBezTo>
                  <a:cubicBezTo>
                    <a:pt x="2451150" y="1043516"/>
                    <a:pt x="2448360" y="1023985"/>
                    <a:pt x="2452545" y="1004454"/>
                  </a:cubicBezTo>
                  <a:cubicBezTo>
                    <a:pt x="2452545" y="1001664"/>
                    <a:pt x="2453940" y="998874"/>
                    <a:pt x="2453940" y="996084"/>
                  </a:cubicBezTo>
                  <a:cubicBezTo>
                    <a:pt x="2452545" y="994689"/>
                    <a:pt x="2452545" y="993294"/>
                    <a:pt x="2451150" y="991898"/>
                  </a:cubicBezTo>
                  <a:cubicBezTo>
                    <a:pt x="2442780" y="973762"/>
                    <a:pt x="2433014" y="947256"/>
                    <a:pt x="2423248" y="915169"/>
                  </a:cubicBezTo>
                  <a:cubicBezTo>
                    <a:pt x="2400927" y="841230"/>
                    <a:pt x="2375816" y="736600"/>
                    <a:pt x="2357680" y="640339"/>
                  </a:cubicBezTo>
                  <a:cubicBezTo>
                    <a:pt x="2349310" y="594302"/>
                    <a:pt x="2343729" y="553845"/>
                    <a:pt x="2339544" y="524548"/>
                  </a:cubicBezTo>
                  <a:cubicBezTo>
                    <a:pt x="2335359" y="479906"/>
                    <a:pt x="2338149" y="470140"/>
                    <a:pt x="2342334" y="465955"/>
                  </a:cubicBezTo>
                  <a:cubicBezTo>
                    <a:pt x="2356285" y="452004"/>
                    <a:pt x="2388372" y="442239"/>
                    <a:pt x="2413483" y="439449"/>
                  </a:cubicBezTo>
                  <a:cubicBezTo>
                    <a:pt x="2428829" y="438054"/>
                    <a:pt x="2445570" y="436659"/>
                    <a:pt x="2458125" y="439449"/>
                  </a:cubicBezTo>
                  <a:cubicBezTo>
                    <a:pt x="2455335" y="400387"/>
                    <a:pt x="2458125" y="397596"/>
                    <a:pt x="2458125" y="396201"/>
                  </a:cubicBezTo>
                  <a:cubicBezTo>
                    <a:pt x="2463706" y="385041"/>
                    <a:pt x="2490212" y="378065"/>
                    <a:pt x="2497187" y="375275"/>
                  </a:cubicBezTo>
                  <a:cubicBezTo>
                    <a:pt x="2519509" y="369695"/>
                    <a:pt x="2543225" y="366905"/>
                    <a:pt x="2562756" y="368300"/>
                  </a:cubicBezTo>
                  <a:cubicBezTo>
                    <a:pt x="2593448" y="371090"/>
                    <a:pt x="2612979" y="382251"/>
                    <a:pt x="2619954" y="403177"/>
                  </a:cubicBezTo>
                  <a:cubicBezTo>
                    <a:pt x="2628325" y="428288"/>
                    <a:pt x="2629720" y="541289"/>
                    <a:pt x="2631115" y="672426"/>
                  </a:cubicBezTo>
                  <a:cubicBezTo>
                    <a:pt x="2631115" y="754736"/>
                    <a:pt x="2632510" y="838440"/>
                    <a:pt x="2635300" y="904009"/>
                  </a:cubicBezTo>
                  <a:cubicBezTo>
                    <a:pt x="2636695" y="938886"/>
                    <a:pt x="2638090" y="965392"/>
                    <a:pt x="2640880" y="984923"/>
                  </a:cubicBezTo>
                  <a:cubicBezTo>
                    <a:pt x="2640880" y="989108"/>
                    <a:pt x="2642275" y="993294"/>
                    <a:pt x="2642275" y="997479"/>
                  </a:cubicBezTo>
                  <a:cubicBezTo>
                    <a:pt x="2643670" y="998874"/>
                    <a:pt x="2645065" y="998874"/>
                    <a:pt x="2646460" y="1000269"/>
                  </a:cubicBezTo>
                  <a:cubicBezTo>
                    <a:pt x="2654831" y="1007244"/>
                    <a:pt x="2659016" y="1011430"/>
                    <a:pt x="2659016" y="1017010"/>
                  </a:cubicBezTo>
                  <a:cubicBezTo>
                    <a:pt x="2659016" y="1019800"/>
                    <a:pt x="2657621" y="1022590"/>
                    <a:pt x="2652041" y="1023985"/>
                  </a:cubicBezTo>
                  <a:cubicBezTo>
                    <a:pt x="2649251" y="1025380"/>
                    <a:pt x="2647856" y="1023985"/>
                    <a:pt x="2646460" y="1022590"/>
                  </a:cubicBezTo>
                  <a:cubicBezTo>
                    <a:pt x="2643670" y="1021195"/>
                    <a:pt x="2640880" y="1015615"/>
                    <a:pt x="2638090" y="1001664"/>
                  </a:cubicBezTo>
                  <a:cubicBezTo>
                    <a:pt x="2621349" y="990503"/>
                    <a:pt x="2593448" y="979343"/>
                    <a:pt x="2565546" y="970972"/>
                  </a:cubicBezTo>
                  <a:cubicBezTo>
                    <a:pt x="2561361" y="969577"/>
                    <a:pt x="2558571" y="969577"/>
                    <a:pt x="2555781" y="968182"/>
                  </a:cubicBezTo>
                  <a:cubicBezTo>
                    <a:pt x="2555781" y="983528"/>
                    <a:pt x="2554386" y="996084"/>
                    <a:pt x="2551595" y="1003059"/>
                  </a:cubicBezTo>
                  <a:cubicBezTo>
                    <a:pt x="2551595" y="1004454"/>
                    <a:pt x="2550200" y="1008639"/>
                    <a:pt x="2546015" y="1008639"/>
                  </a:cubicBezTo>
                  <a:cubicBezTo>
                    <a:pt x="2543225" y="1008639"/>
                    <a:pt x="2541830" y="1007244"/>
                    <a:pt x="2540435" y="1004454"/>
                  </a:cubicBezTo>
                  <a:cubicBezTo>
                    <a:pt x="2536250" y="998874"/>
                    <a:pt x="2532064" y="983528"/>
                    <a:pt x="2527879" y="961207"/>
                  </a:cubicBezTo>
                  <a:cubicBezTo>
                    <a:pt x="2511138" y="958417"/>
                    <a:pt x="2499978" y="959812"/>
                    <a:pt x="2493002" y="962602"/>
                  </a:cubicBezTo>
                  <a:cubicBezTo>
                    <a:pt x="2479051" y="969577"/>
                    <a:pt x="2470681" y="980738"/>
                    <a:pt x="2465101" y="996084"/>
                  </a:cubicBezTo>
                  <a:cubicBezTo>
                    <a:pt x="2474866" y="1015615"/>
                    <a:pt x="2480447" y="1018405"/>
                    <a:pt x="2483237" y="1018405"/>
                  </a:cubicBezTo>
                  <a:cubicBezTo>
                    <a:pt x="2497187" y="1021195"/>
                    <a:pt x="2502768" y="1022590"/>
                    <a:pt x="2502768" y="1026775"/>
                  </a:cubicBezTo>
                  <a:cubicBezTo>
                    <a:pt x="2502768" y="1030961"/>
                    <a:pt x="2498583" y="1033751"/>
                    <a:pt x="2491607" y="1037936"/>
                  </a:cubicBezTo>
                  <a:cubicBezTo>
                    <a:pt x="2484632" y="1042121"/>
                    <a:pt x="2473471" y="1047701"/>
                    <a:pt x="2463706" y="1057467"/>
                  </a:cubicBezTo>
                  <a:cubicBezTo>
                    <a:pt x="2466496" y="1067233"/>
                    <a:pt x="2472076" y="1071418"/>
                    <a:pt x="2483237" y="1075603"/>
                  </a:cubicBezTo>
                  <a:cubicBezTo>
                    <a:pt x="2498583" y="1079788"/>
                    <a:pt x="2522299" y="1081183"/>
                    <a:pt x="2552990" y="1081183"/>
                  </a:cubicBezTo>
                  <a:cubicBezTo>
                    <a:pt x="2599028" y="1081183"/>
                    <a:pt x="2684128" y="1060257"/>
                    <a:pt x="2734350" y="1049097"/>
                  </a:cubicBezTo>
                  <a:cubicBezTo>
                    <a:pt x="2734350" y="1049097"/>
                    <a:pt x="2735745" y="1049097"/>
                    <a:pt x="2735745" y="1049097"/>
                  </a:cubicBezTo>
                  <a:cubicBezTo>
                    <a:pt x="2738535" y="1043516"/>
                    <a:pt x="2741326" y="1036541"/>
                    <a:pt x="2744116" y="1030961"/>
                  </a:cubicBezTo>
                  <a:cubicBezTo>
                    <a:pt x="2735745" y="1033751"/>
                    <a:pt x="2725980" y="1035146"/>
                    <a:pt x="2716214" y="1037936"/>
                  </a:cubicBezTo>
                  <a:cubicBezTo>
                    <a:pt x="2702263" y="1042121"/>
                    <a:pt x="2691103" y="1044911"/>
                    <a:pt x="2682732" y="1047701"/>
                  </a:cubicBezTo>
                  <a:cubicBezTo>
                    <a:pt x="2682732" y="1049097"/>
                    <a:pt x="2681337" y="1049097"/>
                    <a:pt x="2681337" y="1049097"/>
                  </a:cubicBezTo>
                  <a:cubicBezTo>
                    <a:pt x="2678547" y="1051887"/>
                    <a:pt x="2675757" y="1053282"/>
                    <a:pt x="2671572" y="1054677"/>
                  </a:cubicBezTo>
                  <a:cubicBezTo>
                    <a:pt x="2667387" y="1054677"/>
                    <a:pt x="2661806" y="1056072"/>
                    <a:pt x="2661806" y="1050492"/>
                  </a:cubicBezTo>
                  <a:cubicBezTo>
                    <a:pt x="2661806" y="1047701"/>
                    <a:pt x="2664596" y="1044911"/>
                    <a:pt x="2677152" y="1040726"/>
                  </a:cubicBezTo>
                  <a:cubicBezTo>
                    <a:pt x="2679942" y="1028170"/>
                    <a:pt x="2672967" y="997479"/>
                    <a:pt x="2664596" y="963997"/>
                  </a:cubicBezTo>
                  <a:cubicBezTo>
                    <a:pt x="2654831" y="922145"/>
                    <a:pt x="2640880" y="869132"/>
                    <a:pt x="2645065" y="827280"/>
                  </a:cubicBezTo>
                  <a:cubicBezTo>
                    <a:pt x="2650646" y="758921"/>
                    <a:pt x="2689708" y="721254"/>
                    <a:pt x="2731560" y="683587"/>
                  </a:cubicBezTo>
                  <a:cubicBezTo>
                    <a:pt x="2730165" y="683587"/>
                    <a:pt x="2728770" y="682192"/>
                    <a:pt x="2727375" y="680797"/>
                  </a:cubicBezTo>
                  <a:cubicBezTo>
                    <a:pt x="2724585" y="679402"/>
                    <a:pt x="2723190" y="678007"/>
                    <a:pt x="2723190" y="675216"/>
                  </a:cubicBezTo>
                  <a:cubicBezTo>
                    <a:pt x="2721795" y="664056"/>
                    <a:pt x="2748301" y="643130"/>
                    <a:pt x="2802709" y="602672"/>
                  </a:cubicBezTo>
                  <a:cubicBezTo>
                    <a:pt x="2811079" y="597092"/>
                    <a:pt x="2818055" y="591512"/>
                    <a:pt x="2825030" y="585932"/>
                  </a:cubicBezTo>
                  <a:cubicBezTo>
                    <a:pt x="2772017" y="566401"/>
                    <a:pt x="2738535" y="545474"/>
                    <a:pt x="2728770" y="524548"/>
                  </a:cubicBezTo>
                  <a:cubicBezTo>
                    <a:pt x="2720399" y="507807"/>
                    <a:pt x="2720399" y="489671"/>
                    <a:pt x="2727375" y="470140"/>
                  </a:cubicBezTo>
                  <a:cubicBezTo>
                    <a:pt x="2732955" y="452004"/>
                    <a:pt x="2744116" y="435263"/>
                    <a:pt x="2755276" y="417127"/>
                  </a:cubicBezTo>
                  <a:cubicBezTo>
                    <a:pt x="2763647" y="403177"/>
                    <a:pt x="2773412" y="387831"/>
                    <a:pt x="2781783" y="371090"/>
                  </a:cubicBezTo>
                  <a:cubicBezTo>
                    <a:pt x="2785968" y="362720"/>
                    <a:pt x="2788758" y="355744"/>
                    <a:pt x="2791548" y="348769"/>
                  </a:cubicBezTo>
                  <a:cubicBezTo>
                    <a:pt x="2784573" y="327843"/>
                    <a:pt x="2778993" y="312497"/>
                    <a:pt x="2778993" y="304126"/>
                  </a:cubicBezTo>
                  <a:cubicBezTo>
                    <a:pt x="2776202" y="273435"/>
                    <a:pt x="2804104" y="238558"/>
                    <a:pt x="2845956" y="221817"/>
                  </a:cubicBezTo>
                  <a:cubicBezTo>
                    <a:pt x="2871068" y="212051"/>
                    <a:pt x="2933846" y="214842"/>
                    <a:pt x="2970118" y="217632"/>
                  </a:cubicBezTo>
                  <a:cubicBezTo>
                    <a:pt x="3020341" y="221817"/>
                    <a:pt x="3074749" y="230187"/>
                    <a:pt x="3101255" y="238558"/>
                  </a:cubicBezTo>
                  <a:cubicBezTo>
                    <a:pt x="3124971" y="245533"/>
                    <a:pt x="3137527" y="255299"/>
                    <a:pt x="3143107" y="265064"/>
                  </a:cubicBezTo>
                  <a:cubicBezTo>
                    <a:pt x="3147293" y="266459"/>
                    <a:pt x="3151478" y="266459"/>
                    <a:pt x="3154268" y="267854"/>
                  </a:cubicBezTo>
                  <a:cubicBezTo>
                    <a:pt x="3157058" y="267854"/>
                    <a:pt x="3158453" y="269250"/>
                    <a:pt x="3161243" y="269250"/>
                  </a:cubicBezTo>
                  <a:cubicBezTo>
                    <a:pt x="3161243" y="259484"/>
                    <a:pt x="3161243" y="251114"/>
                    <a:pt x="3161243" y="239953"/>
                  </a:cubicBezTo>
                  <a:cubicBezTo>
                    <a:pt x="3154268" y="237163"/>
                    <a:pt x="3147293" y="232978"/>
                    <a:pt x="3138922" y="228792"/>
                  </a:cubicBezTo>
                  <a:cubicBezTo>
                    <a:pt x="3091490" y="207866"/>
                    <a:pt x="3032896" y="191125"/>
                    <a:pt x="2974303" y="181360"/>
                  </a:cubicBezTo>
                  <a:cubicBezTo>
                    <a:pt x="2945007" y="177175"/>
                    <a:pt x="2897574" y="175780"/>
                    <a:pt x="2836191" y="200891"/>
                  </a:cubicBezTo>
                  <a:cubicBezTo>
                    <a:pt x="2822240" y="206471"/>
                    <a:pt x="2809684" y="212051"/>
                    <a:pt x="2797129" y="219027"/>
                  </a:cubicBezTo>
                  <a:cubicBezTo>
                    <a:pt x="2797129" y="228792"/>
                    <a:pt x="2797129" y="238558"/>
                    <a:pt x="2794338" y="245533"/>
                  </a:cubicBezTo>
                  <a:cubicBezTo>
                    <a:pt x="2785968" y="279015"/>
                    <a:pt x="2755276" y="281805"/>
                    <a:pt x="2728770" y="280410"/>
                  </a:cubicBezTo>
                  <a:cubicBezTo>
                    <a:pt x="2724585" y="280410"/>
                    <a:pt x="2723190" y="277620"/>
                    <a:pt x="2721795" y="276225"/>
                  </a:cubicBezTo>
                  <a:cubicBezTo>
                    <a:pt x="2720399" y="273435"/>
                    <a:pt x="2721795" y="269250"/>
                    <a:pt x="2725980" y="263669"/>
                  </a:cubicBezTo>
                  <a:cubicBezTo>
                    <a:pt x="2735745" y="251114"/>
                    <a:pt x="2758066" y="232978"/>
                    <a:pt x="2788758" y="214842"/>
                  </a:cubicBezTo>
                  <a:cubicBezTo>
                    <a:pt x="2788758" y="213446"/>
                    <a:pt x="2788758" y="212051"/>
                    <a:pt x="2788758" y="210656"/>
                  </a:cubicBezTo>
                  <a:cubicBezTo>
                    <a:pt x="2788758" y="192520"/>
                    <a:pt x="2788758" y="168804"/>
                    <a:pt x="2792943" y="146483"/>
                  </a:cubicBezTo>
                  <a:cubicBezTo>
                    <a:pt x="2798524" y="119976"/>
                    <a:pt x="2809684" y="97655"/>
                    <a:pt x="2826425" y="80914"/>
                  </a:cubicBezTo>
                  <a:cubicBezTo>
                    <a:pt x="2879438" y="25111"/>
                    <a:pt x="2889204" y="18136"/>
                    <a:pt x="2894784" y="20926"/>
                  </a:cubicBezTo>
                  <a:cubicBezTo>
                    <a:pt x="2898969" y="16741"/>
                    <a:pt x="2904549" y="13951"/>
                    <a:pt x="2910130" y="12556"/>
                  </a:cubicBezTo>
                  <a:cubicBezTo>
                    <a:pt x="2938031" y="4185"/>
                    <a:pt x="2954772" y="0"/>
                    <a:pt x="2970118" y="0"/>
                  </a:cubicBezTo>
                  <a:cubicBezTo>
                    <a:pt x="2988254" y="0"/>
                    <a:pt x="3000810" y="5580"/>
                    <a:pt x="3011970" y="16741"/>
                  </a:cubicBezTo>
                  <a:cubicBezTo>
                    <a:pt x="3014760" y="19531"/>
                    <a:pt x="3017550" y="23716"/>
                    <a:pt x="3018946" y="29297"/>
                  </a:cubicBezTo>
                  <a:cubicBezTo>
                    <a:pt x="3039872" y="32087"/>
                    <a:pt x="3091490" y="40457"/>
                    <a:pt x="3122181" y="85100"/>
                  </a:cubicBezTo>
                  <a:cubicBezTo>
                    <a:pt x="3138922" y="108816"/>
                    <a:pt x="3151478" y="146483"/>
                    <a:pt x="3159848" y="191125"/>
                  </a:cubicBezTo>
                  <a:cubicBezTo>
                    <a:pt x="3162638" y="206471"/>
                    <a:pt x="3164033" y="221817"/>
                    <a:pt x="3165429" y="237163"/>
                  </a:cubicBezTo>
                  <a:cubicBezTo>
                    <a:pt x="3191935" y="251114"/>
                    <a:pt x="3208676" y="265064"/>
                    <a:pt x="3210071" y="274830"/>
                  </a:cubicBezTo>
                  <a:cubicBezTo>
                    <a:pt x="3211466" y="280410"/>
                    <a:pt x="3210071" y="284595"/>
                    <a:pt x="3205886" y="287386"/>
                  </a:cubicBezTo>
                  <a:cubicBezTo>
                    <a:pt x="3200305" y="291571"/>
                    <a:pt x="3189145" y="292966"/>
                    <a:pt x="3176589" y="291571"/>
                  </a:cubicBezTo>
                  <a:cubicBezTo>
                    <a:pt x="3176589" y="294361"/>
                    <a:pt x="3177984" y="298546"/>
                    <a:pt x="3180774" y="306917"/>
                  </a:cubicBezTo>
                  <a:cubicBezTo>
                    <a:pt x="3183564" y="318077"/>
                    <a:pt x="3187750" y="332028"/>
                    <a:pt x="3193330" y="347374"/>
                  </a:cubicBezTo>
                  <a:cubicBezTo>
                    <a:pt x="3214256" y="412942"/>
                    <a:pt x="3246343" y="511993"/>
                    <a:pt x="3233787" y="566401"/>
                  </a:cubicBezTo>
                  <a:cubicBezTo>
                    <a:pt x="3230997" y="580351"/>
                    <a:pt x="3221232" y="592907"/>
                    <a:pt x="3207281" y="602672"/>
                  </a:cubicBezTo>
                  <a:cubicBezTo>
                    <a:pt x="3197515" y="609648"/>
                    <a:pt x="3184959" y="613833"/>
                    <a:pt x="3171009" y="618018"/>
                  </a:cubicBezTo>
                  <a:cubicBezTo>
                    <a:pt x="3217046" y="650105"/>
                    <a:pt x="3275639" y="696142"/>
                    <a:pt x="3286800" y="761711"/>
                  </a:cubicBezTo>
                  <a:cubicBezTo>
                    <a:pt x="3295170" y="813329"/>
                    <a:pt x="3270059" y="905404"/>
                    <a:pt x="3246343" y="973762"/>
                  </a:cubicBezTo>
                  <a:cubicBezTo>
                    <a:pt x="3219836" y="1051887"/>
                    <a:pt x="3189145" y="1118850"/>
                    <a:pt x="3180774" y="1131406"/>
                  </a:cubicBezTo>
                  <a:cubicBezTo>
                    <a:pt x="3172404" y="1143962"/>
                    <a:pt x="3175194" y="1149542"/>
                    <a:pt x="3179379" y="1155122"/>
                  </a:cubicBezTo>
                  <a:cubicBezTo>
                    <a:pt x="3182169" y="1159308"/>
                    <a:pt x="3186355" y="1164888"/>
                    <a:pt x="3182169" y="1173258"/>
                  </a:cubicBezTo>
                  <a:cubicBezTo>
                    <a:pt x="3179379" y="1181629"/>
                    <a:pt x="3172404" y="1184419"/>
                    <a:pt x="3168219" y="1184419"/>
                  </a:cubicBezTo>
                  <a:cubicBezTo>
                    <a:pt x="3165429" y="1185814"/>
                    <a:pt x="3162638" y="1185814"/>
                    <a:pt x="3162638" y="1187209"/>
                  </a:cubicBezTo>
                  <a:cubicBezTo>
                    <a:pt x="3161243" y="1188604"/>
                    <a:pt x="3161243" y="1192789"/>
                    <a:pt x="3162638" y="1199765"/>
                  </a:cubicBezTo>
                  <a:cubicBezTo>
                    <a:pt x="3164033" y="1209530"/>
                    <a:pt x="3180774" y="1243012"/>
                    <a:pt x="3198910" y="1279284"/>
                  </a:cubicBezTo>
                  <a:cubicBezTo>
                    <a:pt x="3212861" y="1308581"/>
                    <a:pt x="3228207" y="1337877"/>
                    <a:pt x="3239367" y="1361593"/>
                  </a:cubicBezTo>
                  <a:cubicBezTo>
                    <a:pt x="3244948" y="1375544"/>
                    <a:pt x="3249133" y="1385310"/>
                    <a:pt x="3251923" y="1392285"/>
                  </a:cubicBezTo>
                  <a:cubicBezTo>
                    <a:pt x="3254713" y="1402051"/>
                    <a:pt x="3254713" y="1407631"/>
                    <a:pt x="3251923" y="1411816"/>
                  </a:cubicBezTo>
                  <a:cubicBezTo>
                    <a:pt x="3249133" y="1414606"/>
                    <a:pt x="3246343" y="1414606"/>
                    <a:pt x="3242158" y="1411816"/>
                  </a:cubicBezTo>
                  <a:cubicBezTo>
                    <a:pt x="3228207" y="1404841"/>
                    <a:pt x="3200305" y="1375544"/>
                    <a:pt x="3171009" y="1344852"/>
                  </a:cubicBezTo>
                  <a:cubicBezTo>
                    <a:pt x="3152873" y="1325321"/>
                    <a:pt x="3133342" y="1304395"/>
                    <a:pt x="3116601" y="1290445"/>
                  </a:cubicBezTo>
                  <a:cubicBezTo>
                    <a:pt x="3092884" y="1268123"/>
                    <a:pt x="3087304" y="1269518"/>
                    <a:pt x="3085909" y="1270914"/>
                  </a:cubicBezTo>
                  <a:cubicBezTo>
                    <a:pt x="3084514" y="1270914"/>
                    <a:pt x="3084514" y="1273704"/>
                    <a:pt x="3085909" y="1282074"/>
                  </a:cubicBezTo>
                  <a:cubicBezTo>
                    <a:pt x="3091490" y="1312766"/>
                    <a:pt x="3102650" y="1339272"/>
                    <a:pt x="3109626" y="1357408"/>
                  </a:cubicBezTo>
                  <a:cubicBezTo>
                    <a:pt x="3116601" y="1374149"/>
                    <a:pt x="3119391" y="1381124"/>
                    <a:pt x="3115206" y="1385310"/>
                  </a:cubicBezTo>
                  <a:cubicBezTo>
                    <a:pt x="3112416" y="1388100"/>
                    <a:pt x="3106835" y="1386705"/>
                    <a:pt x="3104045" y="1385310"/>
                  </a:cubicBezTo>
                  <a:cubicBezTo>
                    <a:pt x="3095675" y="1381124"/>
                    <a:pt x="3083119" y="1372754"/>
                    <a:pt x="3070563" y="1362988"/>
                  </a:cubicBezTo>
                  <a:cubicBezTo>
                    <a:pt x="3060798" y="1356013"/>
                    <a:pt x="3051032" y="1347643"/>
                    <a:pt x="3041267" y="1343458"/>
                  </a:cubicBezTo>
                  <a:cubicBezTo>
                    <a:pt x="3030106" y="1336482"/>
                    <a:pt x="3025921" y="1336482"/>
                    <a:pt x="3023131" y="1337877"/>
                  </a:cubicBezTo>
                  <a:cubicBezTo>
                    <a:pt x="3021736" y="1339272"/>
                    <a:pt x="3020341" y="1342062"/>
                    <a:pt x="3020341" y="1344852"/>
                  </a:cubicBezTo>
                  <a:cubicBezTo>
                    <a:pt x="3020341" y="1356013"/>
                    <a:pt x="3024526" y="1368569"/>
                    <a:pt x="3027316" y="1379729"/>
                  </a:cubicBezTo>
                  <a:cubicBezTo>
                    <a:pt x="3031501" y="1395075"/>
                    <a:pt x="3035686" y="1409026"/>
                    <a:pt x="3030106" y="1417396"/>
                  </a:cubicBezTo>
                  <a:cubicBezTo>
                    <a:pt x="3025921" y="1422977"/>
                    <a:pt x="3017550" y="1425767"/>
                    <a:pt x="3004995" y="1425767"/>
                  </a:cubicBezTo>
                  <a:cubicBezTo>
                    <a:pt x="2984069" y="1425767"/>
                    <a:pt x="2945007" y="1418791"/>
                    <a:pt x="2905944" y="1409026"/>
                  </a:cubicBezTo>
                  <a:cubicBezTo>
                    <a:pt x="2887808" y="1404841"/>
                    <a:pt x="2872463" y="1399261"/>
                    <a:pt x="2859907" y="1395075"/>
                  </a:cubicBezTo>
                  <a:cubicBezTo>
                    <a:pt x="2865487" y="1407631"/>
                    <a:pt x="2868277" y="1420187"/>
                    <a:pt x="2866882" y="1431347"/>
                  </a:cubicBezTo>
                  <a:cubicBezTo>
                    <a:pt x="2865487" y="1439718"/>
                    <a:pt x="2862697" y="1446693"/>
                    <a:pt x="2857117" y="1450878"/>
                  </a:cubicBezTo>
                  <a:cubicBezTo>
                    <a:pt x="3032896" y="1455064"/>
                    <a:pt x="8303491" y="1457854"/>
                    <a:pt x="8309070" y="1457854"/>
                  </a:cubicBezTo>
                  <a:cubicBezTo>
                    <a:pt x="8310466" y="1457854"/>
                    <a:pt x="3522568" y="1459249"/>
                    <a:pt x="3522568" y="1462039"/>
                  </a:cubicBezTo>
                  <a:cubicBezTo>
                    <a:pt x="3518382" y="1456458"/>
                    <a:pt x="8324417" y="1459249"/>
                    <a:pt x="8323021" y="1459249"/>
                  </a:cubicBezTo>
                  <a:close/>
                  <a:moveTo>
                    <a:pt x="2494397" y="1230456"/>
                  </a:moveTo>
                  <a:cubicBezTo>
                    <a:pt x="2491607" y="1236037"/>
                    <a:pt x="2488817" y="1251382"/>
                    <a:pt x="2486027" y="1273704"/>
                  </a:cubicBezTo>
                  <a:cubicBezTo>
                    <a:pt x="2483237" y="1301605"/>
                    <a:pt x="2481842" y="1330902"/>
                    <a:pt x="2484632" y="1351828"/>
                  </a:cubicBezTo>
                  <a:cubicBezTo>
                    <a:pt x="2486027" y="1365779"/>
                    <a:pt x="2490212" y="1383915"/>
                    <a:pt x="2498583" y="1389495"/>
                  </a:cubicBezTo>
                  <a:cubicBezTo>
                    <a:pt x="2523694" y="1406236"/>
                    <a:pt x="2565546" y="1417396"/>
                    <a:pt x="2580892" y="1409026"/>
                  </a:cubicBezTo>
                  <a:cubicBezTo>
                    <a:pt x="2585077" y="1406236"/>
                    <a:pt x="2586472" y="1402051"/>
                    <a:pt x="2586472" y="1396470"/>
                  </a:cubicBezTo>
                  <a:cubicBezTo>
                    <a:pt x="2586472" y="1393680"/>
                    <a:pt x="2586472" y="1392285"/>
                    <a:pt x="2585077" y="1388100"/>
                  </a:cubicBezTo>
                  <a:cubicBezTo>
                    <a:pt x="2578102" y="1385310"/>
                    <a:pt x="2573917" y="1383915"/>
                    <a:pt x="2572522" y="1382519"/>
                  </a:cubicBezTo>
                  <a:cubicBezTo>
                    <a:pt x="2571126" y="1381124"/>
                    <a:pt x="2569731" y="1379729"/>
                    <a:pt x="2565546" y="1360198"/>
                  </a:cubicBezTo>
                  <a:cubicBezTo>
                    <a:pt x="2562756" y="1347643"/>
                    <a:pt x="2559966" y="1333692"/>
                    <a:pt x="2557176" y="1318346"/>
                  </a:cubicBezTo>
                  <a:cubicBezTo>
                    <a:pt x="2552990" y="1296025"/>
                    <a:pt x="2548805" y="1255568"/>
                    <a:pt x="2554386" y="1238827"/>
                  </a:cubicBezTo>
                  <a:cubicBezTo>
                    <a:pt x="2555781" y="1233246"/>
                    <a:pt x="2558571" y="1233246"/>
                    <a:pt x="2559966" y="1233246"/>
                  </a:cubicBezTo>
                  <a:cubicBezTo>
                    <a:pt x="2564151" y="1233246"/>
                    <a:pt x="2566941" y="1237432"/>
                    <a:pt x="2571126" y="1256963"/>
                  </a:cubicBezTo>
                  <a:cubicBezTo>
                    <a:pt x="2573917" y="1268123"/>
                    <a:pt x="2576707" y="1284864"/>
                    <a:pt x="2579497" y="1304395"/>
                  </a:cubicBezTo>
                  <a:cubicBezTo>
                    <a:pt x="2583682" y="1332297"/>
                    <a:pt x="2587867" y="1362988"/>
                    <a:pt x="2590657" y="1382519"/>
                  </a:cubicBezTo>
                  <a:cubicBezTo>
                    <a:pt x="2594843" y="1383915"/>
                    <a:pt x="2601818" y="1385310"/>
                    <a:pt x="2607398" y="1386705"/>
                  </a:cubicBezTo>
                  <a:cubicBezTo>
                    <a:pt x="2618559" y="1389495"/>
                    <a:pt x="2629720" y="1390890"/>
                    <a:pt x="2638090" y="1390890"/>
                  </a:cubicBezTo>
                  <a:cubicBezTo>
                    <a:pt x="2640880" y="1383915"/>
                    <a:pt x="2643670" y="1375544"/>
                    <a:pt x="2646460" y="1367174"/>
                  </a:cubicBezTo>
                  <a:cubicBezTo>
                    <a:pt x="2650646" y="1354618"/>
                    <a:pt x="2654831" y="1340667"/>
                    <a:pt x="2659016" y="1328112"/>
                  </a:cubicBezTo>
                  <a:cubicBezTo>
                    <a:pt x="2654831" y="1311371"/>
                    <a:pt x="2649251" y="1293235"/>
                    <a:pt x="2642275" y="1270914"/>
                  </a:cubicBezTo>
                  <a:cubicBezTo>
                    <a:pt x="2632510" y="1240222"/>
                    <a:pt x="2622744" y="1215111"/>
                    <a:pt x="2615769" y="1199765"/>
                  </a:cubicBezTo>
                  <a:cubicBezTo>
                    <a:pt x="2606003" y="1203950"/>
                    <a:pt x="2596238" y="1208135"/>
                    <a:pt x="2585077" y="1210925"/>
                  </a:cubicBezTo>
                  <a:cubicBezTo>
                    <a:pt x="2536250" y="1229061"/>
                    <a:pt x="2506953" y="1236037"/>
                    <a:pt x="2495792" y="1231851"/>
                  </a:cubicBezTo>
                  <a:cubicBezTo>
                    <a:pt x="2497187" y="1231851"/>
                    <a:pt x="2495792" y="1231851"/>
                    <a:pt x="2494397" y="1230456"/>
                  </a:cubicBezTo>
                  <a:cubicBezTo>
                    <a:pt x="2494397" y="1230456"/>
                    <a:pt x="2494397" y="1230456"/>
                    <a:pt x="2494397" y="1230456"/>
                  </a:cubicBezTo>
                  <a:close/>
                  <a:moveTo>
                    <a:pt x="2664596" y="1342062"/>
                  </a:moveTo>
                  <a:cubicBezTo>
                    <a:pt x="2661806" y="1351828"/>
                    <a:pt x="2657621" y="1361593"/>
                    <a:pt x="2654831" y="1369964"/>
                  </a:cubicBezTo>
                  <a:cubicBezTo>
                    <a:pt x="2652041" y="1376939"/>
                    <a:pt x="2649251" y="1383915"/>
                    <a:pt x="2647856" y="1390890"/>
                  </a:cubicBezTo>
                  <a:cubicBezTo>
                    <a:pt x="2650646" y="1390890"/>
                    <a:pt x="2653436" y="1389495"/>
                    <a:pt x="2654831" y="1389495"/>
                  </a:cubicBezTo>
                  <a:cubicBezTo>
                    <a:pt x="2661806" y="1386705"/>
                    <a:pt x="2665992" y="1382519"/>
                    <a:pt x="2667387" y="1375544"/>
                  </a:cubicBezTo>
                  <a:cubicBezTo>
                    <a:pt x="2668782" y="1369964"/>
                    <a:pt x="2667387" y="1357408"/>
                    <a:pt x="2664596" y="1342062"/>
                  </a:cubicBezTo>
                  <a:close/>
                  <a:moveTo>
                    <a:pt x="2578102" y="1376939"/>
                  </a:moveTo>
                  <a:cubicBezTo>
                    <a:pt x="2579497" y="1376939"/>
                    <a:pt x="2580892" y="1378334"/>
                    <a:pt x="2583682" y="1379729"/>
                  </a:cubicBezTo>
                  <a:cubicBezTo>
                    <a:pt x="2580892" y="1361593"/>
                    <a:pt x="2578102" y="1333692"/>
                    <a:pt x="2573917" y="1308581"/>
                  </a:cubicBezTo>
                  <a:cubicBezTo>
                    <a:pt x="2566941" y="1263938"/>
                    <a:pt x="2562756" y="1248592"/>
                    <a:pt x="2559966" y="1243012"/>
                  </a:cubicBezTo>
                  <a:cubicBezTo>
                    <a:pt x="2557176" y="1254173"/>
                    <a:pt x="2558571" y="1280679"/>
                    <a:pt x="2564151" y="1315556"/>
                  </a:cubicBezTo>
                  <a:cubicBezTo>
                    <a:pt x="2569731" y="1349038"/>
                    <a:pt x="2575312" y="1374149"/>
                    <a:pt x="2578102" y="1376939"/>
                  </a:cubicBezTo>
                  <a:close/>
                  <a:moveTo>
                    <a:pt x="2624139" y="1198370"/>
                  </a:moveTo>
                  <a:cubicBezTo>
                    <a:pt x="2625534" y="1201160"/>
                    <a:pt x="2626929" y="1203950"/>
                    <a:pt x="2628325" y="1208135"/>
                  </a:cubicBezTo>
                  <a:cubicBezTo>
                    <a:pt x="2635300" y="1223481"/>
                    <a:pt x="2642275" y="1245802"/>
                    <a:pt x="2649251" y="1266728"/>
                  </a:cubicBezTo>
                  <a:cubicBezTo>
                    <a:pt x="2653436" y="1277889"/>
                    <a:pt x="2659016" y="1296025"/>
                    <a:pt x="2664596" y="1315556"/>
                  </a:cubicBezTo>
                  <a:cubicBezTo>
                    <a:pt x="2674362" y="1283469"/>
                    <a:pt x="2678547" y="1252778"/>
                    <a:pt x="2665992" y="1237432"/>
                  </a:cubicBezTo>
                  <a:cubicBezTo>
                    <a:pt x="2663201" y="1234642"/>
                    <a:pt x="2661806" y="1230456"/>
                    <a:pt x="2660411" y="1227666"/>
                  </a:cubicBezTo>
                  <a:cubicBezTo>
                    <a:pt x="2647856" y="1223481"/>
                    <a:pt x="2636695" y="1217901"/>
                    <a:pt x="2633905" y="1213715"/>
                  </a:cubicBezTo>
                  <a:cubicBezTo>
                    <a:pt x="2631115" y="1209530"/>
                    <a:pt x="2631115" y="1203950"/>
                    <a:pt x="2635300" y="1195579"/>
                  </a:cubicBezTo>
                  <a:cubicBezTo>
                    <a:pt x="2631115" y="1195579"/>
                    <a:pt x="2628325" y="1196975"/>
                    <a:pt x="2624139" y="1198370"/>
                  </a:cubicBezTo>
                  <a:close/>
                  <a:moveTo>
                    <a:pt x="2667387" y="1222086"/>
                  </a:moveTo>
                  <a:cubicBezTo>
                    <a:pt x="2684128" y="1227666"/>
                    <a:pt x="2709239" y="1233246"/>
                    <a:pt x="2742721" y="1238827"/>
                  </a:cubicBezTo>
                  <a:cubicBezTo>
                    <a:pt x="2799919" y="1248592"/>
                    <a:pt x="2864092" y="1254173"/>
                    <a:pt x="2910130" y="1254173"/>
                  </a:cubicBezTo>
                  <a:cubicBezTo>
                    <a:pt x="2924080" y="1254173"/>
                    <a:pt x="2942217" y="1245802"/>
                    <a:pt x="2963143" y="1230456"/>
                  </a:cubicBezTo>
                  <a:cubicBezTo>
                    <a:pt x="2982674" y="1215111"/>
                    <a:pt x="3006390" y="1194184"/>
                    <a:pt x="3031501" y="1166283"/>
                  </a:cubicBezTo>
                  <a:cubicBezTo>
                    <a:pt x="3083119" y="1109085"/>
                    <a:pt x="3140317" y="1029565"/>
                    <a:pt x="3186355" y="952836"/>
                  </a:cubicBezTo>
                  <a:cubicBezTo>
                    <a:pt x="3208676" y="915169"/>
                    <a:pt x="3226812" y="880292"/>
                    <a:pt x="3237972" y="850996"/>
                  </a:cubicBezTo>
                  <a:cubicBezTo>
                    <a:pt x="3250528" y="820304"/>
                    <a:pt x="3256108" y="796588"/>
                    <a:pt x="3254713" y="782637"/>
                  </a:cubicBezTo>
                  <a:cubicBezTo>
                    <a:pt x="3251923" y="758921"/>
                    <a:pt x="3246343" y="737995"/>
                    <a:pt x="3237972" y="721254"/>
                  </a:cubicBezTo>
                  <a:cubicBezTo>
                    <a:pt x="3229602" y="704513"/>
                    <a:pt x="3219836" y="691957"/>
                    <a:pt x="3205886" y="684982"/>
                  </a:cubicBezTo>
                  <a:cubicBezTo>
                    <a:pt x="3194725" y="678007"/>
                    <a:pt x="3182169" y="675216"/>
                    <a:pt x="3168219" y="675216"/>
                  </a:cubicBezTo>
                  <a:cubicBezTo>
                    <a:pt x="3154268" y="675216"/>
                    <a:pt x="3137527" y="679402"/>
                    <a:pt x="3122181" y="686377"/>
                  </a:cubicBezTo>
                  <a:cubicBezTo>
                    <a:pt x="3062193" y="712883"/>
                    <a:pt x="3021736" y="785427"/>
                    <a:pt x="2975698" y="870527"/>
                  </a:cubicBezTo>
                  <a:cubicBezTo>
                    <a:pt x="2964538" y="891453"/>
                    <a:pt x="2951982" y="913774"/>
                    <a:pt x="2939426" y="936095"/>
                  </a:cubicBezTo>
                  <a:cubicBezTo>
                    <a:pt x="2921290" y="966787"/>
                    <a:pt x="2904549" y="993294"/>
                    <a:pt x="2886413" y="1012825"/>
                  </a:cubicBezTo>
                  <a:cubicBezTo>
                    <a:pt x="2885018" y="1023985"/>
                    <a:pt x="2878043" y="1039331"/>
                    <a:pt x="2872463" y="1047701"/>
                  </a:cubicBezTo>
                  <a:cubicBezTo>
                    <a:pt x="2862697" y="1067233"/>
                    <a:pt x="2850141" y="1085368"/>
                    <a:pt x="2841771" y="1093739"/>
                  </a:cubicBezTo>
                  <a:cubicBezTo>
                    <a:pt x="2836191" y="1099319"/>
                    <a:pt x="2822240" y="1106295"/>
                    <a:pt x="2804104" y="1114665"/>
                  </a:cubicBezTo>
                  <a:cubicBezTo>
                    <a:pt x="2808289" y="1136986"/>
                    <a:pt x="2772017" y="1153727"/>
                    <a:pt x="2734350" y="1171863"/>
                  </a:cubicBezTo>
                  <a:cubicBezTo>
                    <a:pt x="2703659" y="1187209"/>
                    <a:pt x="2670177" y="1202555"/>
                    <a:pt x="2665992" y="1219296"/>
                  </a:cubicBezTo>
                  <a:cubicBezTo>
                    <a:pt x="2667387" y="1220691"/>
                    <a:pt x="2667387" y="1220691"/>
                    <a:pt x="2667387" y="1222086"/>
                  </a:cubicBezTo>
                  <a:close/>
                  <a:moveTo>
                    <a:pt x="2561361" y="1240222"/>
                  </a:moveTo>
                  <a:cubicBezTo>
                    <a:pt x="2561361" y="1240222"/>
                    <a:pt x="2561361" y="1240222"/>
                    <a:pt x="2561361" y="1240222"/>
                  </a:cubicBezTo>
                  <a:cubicBezTo>
                    <a:pt x="2561361" y="1240222"/>
                    <a:pt x="2561361" y="1240222"/>
                    <a:pt x="2561361" y="1240222"/>
                  </a:cubicBezTo>
                  <a:close/>
                  <a:moveTo>
                    <a:pt x="2449755" y="1060257"/>
                  </a:moveTo>
                  <a:cubicBezTo>
                    <a:pt x="2442780" y="1067233"/>
                    <a:pt x="2437199" y="1075603"/>
                    <a:pt x="2431619" y="1085368"/>
                  </a:cubicBezTo>
                  <a:cubicBezTo>
                    <a:pt x="2413483" y="1123036"/>
                    <a:pt x="2395347" y="1166283"/>
                    <a:pt x="2409298" y="1194184"/>
                  </a:cubicBezTo>
                  <a:cubicBezTo>
                    <a:pt x="2417668" y="1209530"/>
                    <a:pt x="2433014" y="1219296"/>
                    <a:pt x="2459520" y="1224876"/>
                  </a:cubicBezTo>
                  <a:cubicBezTo>
                    <a:pt x="2466496" y="1226271"/>
                    <a:pt x="2476261" y="1226271"/>
                    <a:pt x="2488817" y="1224876"/>
                  </a:cubicBezTo>
                  <a:cubicBezTo>
                    <a:pt x="2490212" y="1223481"/>
                    <a:pt x="2491607" y="1222086"/>
                    <a:pt x="2493002" y="1222086"/>
                  </a:cubicBezTo>
                  <a:cubicBezTo>
                    <a:pt x="2494397" y="1222086"/>
                    <a:pt x="2495792" y="1222086"/>
                    <a:pt x="2497187" y="1223481"/>
                  </a:cubicBezTo>
                  <a:cubicBezTo>
                    <a:pt x="2511138" y="1222086"/>
                    <a:pt x="2527879" y="1217901"/>
                    <a:pt x="2547410" y="1212320"/>
                  </a:cubicBezTo>
                  <a:cubicBezTo>
                    <a:pt x="2562756" y="1208135"/>
                    <a:pt x="2578102" y="1202555"/>
                    <a:pt x="2589262" y="1196975"/>
                  </a:cubicBezTo>
                  <a:cubicBezTo>
                    <a:pt x="2606003" y="1188604"/>
                    <a:pt x="2606003" y="1184419"/>
                    <a:pt x="2606003" y="1184419"/>
                  </a:cubicBezTo>
                  <a:cubicBezTo>
                    <a:pt x="2606003" y="1181629"/>
                    <a:pt x="2608793" y="1180234"/>
                    <a:pt x="2611584" y="1180234"/>
                  </a:cubicBezTo>
                  <a:cubicBezTo>
                    <a:pt x="2612979" y="1180234"/>
                    <a:pt x="2615769" y="1181629"/>
                    <a:pt x="2619954" y="1189999"/>
                  </a:cubicBezTo>
                  <a:cubicBezTo>
                    <a:pt x="2619954" y="1191394"/>
                    <a:pt x="2621349" y="1191394"/>
                    <a:pt x="2621349" y="1192789"/>
                  </a:cubicBezTo>
                  <a:cubicBezTo>
                    <a:pt x="2628325" y="1189999"/>
                    <a:pt x="2633905" y="1187209"/>
                    <a:pt x="2639485" y="1185814"/>
                  </a:cubicBezTo>
                  <a:cubicBezTo>
                    <a:pt x="2646460" y="1171863"/>
                    <a:pt x="2659016" y="1155122"/>
                    <a:pt x="2674362" y="1131406"/>
                  </a:cubicBezTo>
                  <a:cubicBezTo>
                    <a:pt x="2691103" y="1107690"/>
                    <a:pt x="2710634" y="1079788"/>
                    <a:pt x="2724585" y="1053282"/>
                  </a:cubicBezTo>
                  <a:cubicBezTo>
                    <a:pt x="2672967" y="1065837"/>
                    <a:pt x="2592053" y="1085368"/>
                    <a:pt x="2546015" y="1085368"/>
                  </a:cubicBezTo>
                  <a:cubicBezTo>
                    <a:pt x="2513928" y="1085368"/>
                    <a:pt x="2490212" y="1083973"/>
                    <a:pt x="2474866" y="1079788"/>
                  </a:cubicBezTo>
                  <a:cubicBezTo>
                    <a:pt x="2460916" y="1075603"/>
                    <a:pt x="2453940" y="1070023"/>
                    <a:pt x="2449755" y="1060257"/>
                  </a:cubicBezTo>
                  <a:close/>
                  <a:moveTo>
                    <a:pt x="2645065" y="1189999"/>
                  </a:moveTo>
                  <a:cubicBezTo>
                    <a:pt x="2639485" y="1202555"/>
                    <a:pt x="2639485" y="1206740"/>
                    <a:pt x="2640880" y="1208135"/>
                  </a:cubicBezTo>
                  <a:cubicBezTo>
                    <a:pt x="2642275" y="1210925"/>
                    <a:pt x="2649251" y="1215111"/>
                    <a:pt x="2661806" y="1219296"/>
                  </a:cubicBezTo>
                  <a:cubicBezTo>
                    <a:pt x="2661806" y="1219296"/>
                    <a:pt x="2661806" y="1217901"/>
                    <a:pt x="2661806" y="1217901"/>
                  </a:cubicBezTo>
                  <a:cubicBezTo>
                    <a:pt x="2665992" y="1198370"/>
                    <a:pt x="2699473" y="1183024"/>
                    <a:pt x="2734350" y="1166283"/>
                  </a:cubicBezTo>
                  <a:cubicBezTo>
                    <a:pt x="2752486" y="1157912"/>
                    <a:pt x="2770622" y="1148147"/>
                    <a:pt x="2783178" y="1139776"/>
                  </a:cubicBezTo>
                  <a:cubicBezTo>
                    <a:pt x="2794338" y="1131406"/>
                    <a:pt x="2801314" y="1124431"/>
                    <a:pt x="2799919" y="1117455"/>
                  </a:cubicBezTo>
                  <a:cubicBezTo>
                    <a:pt x="2792943" y="1120245"/>
                    <a:pt x="2784573" y="1124431"/>
                    <a:pt x="2776202" y="1127221"/>
                  </a:cubicBezTo>
                  <a:cubicBezTo>
                    <a:pt x="2738535" y="1142567"/>
                    <a:pt x="2691103" y="1163493"/>
                    <a:pt x="2659016" y="1184419"/>
                  </a:cubicBezTo>
                  <a:cubicBezTo>
                    <a:pt x="2659016" y="1184419"/>
                    <a:pt x="2659016" y="1184419"/>
                    <a:pt x="2659016" y="1184419"/>
                  </a:cubicBezTo>
                  <a:cubicBezTo>
                    <a:pt x="2656226" y="1184419"/>
                    <a:pt x="2652041" y="1187209"/>
                    <a:pt x="2645065" y="1189999"/>
                  </a:cubicBezTo>
                  <a:close/>
                  <a:moveTo>
                    <a:pt x="2611584" y="1188604"/>
                  </a:moveTo>
                  <a:cubicBezTo>
                    <a:pt x="2607398" y="1194184"/>
                    <a:pt x="2599028" y="1198370"/>
                    <a:pt x="2592053" y="1201160"/>
                  </a:cubicBezTo>
                  <a:cubicBezTo>
                    <a:pt x="2587867" y="1203950"/>
                    <a:pt x="2582287" y="1205345"/>
                    <a:pt x="2575312" y="1208135"/>
                  </a:cubicBezTo>
                  <a:cubicBezTo>
                    <a:pt x="2578102" y="1206740"/>
                    <a:pt x="2580892" y="1206740"/>
                    <a:pt x="2583682" y="1205345"/>
                  </a:cubicBezTo>
                  <a:cubicBezTo>
                    <a:pt x="2593448" y="1201160"/>
                    <a:pt x="2604608" y="1196975"/>
                    <a:pt x="2612979" y="1194184"/>
                  </a:cubicBezTo>
                  <a:cubicBezTo>
                    <a:pt x="2614374" y="1192789"/>
                    <a:pt x="2612979" y="1189999"/>
                    <a:pt x="2611584" y="1188604"/>
                  </a:cubicBezTo>
                  <a:close/>
                  <a:moveTo>
                    <a:pt x="2732955" y="1050492"/>
                  </a:moveTo>
                  <a:cubicBezTo>
                    <a:pt x="2717609" y="1078393"/>
                    <a:pt x="2698078" y="1109085"/>
                    <a:pt x="2679942" y="1134196"/>
                  </a:cubicBezTo>
                  <a:cubicBezTo>
                    <a:pt x="2668782" y="1150937"/>
                    <a:pt x="2657621" y="1166283"/>
                    <a:pt x="2649251" y="1180234"/>
                  </a:cubicBezTo>
                  <a:cubicBezTo>
                    <a:pt x="2650646" y="1178839"/>
                    <a:pt x="2652041" y="1178839"/>
                    <a:pt x="2652041" y="1178839"/>
                  </a:cubicBezTo>
                  <a:cubicBezTo>
                    <a:pt x="2684128" y="1156517"/>
                    <a:pt x="2732955" y="1136986"/>
                    <a:pt x="2770622" y="1121640"/>
                  </a:cubicBezTo>
                  <a:cubicBezTo>
                    <a:pt x="2778993" y="1117455"/>
                    <a:pt x="2788758" y="1114665"/>
                    <a:pt x="2795734" y="1110480"/>
                  </a:cubicBezTo>
                  <a:cubicBezTo>
                    <a:pt x="2794338" y="1106295"/>
                    <a:pt x="2794338" y="1102109"/>
                    <a:pt x="2792943" y="1099319"/>
                  </a:cubicBezTo>
                  <a:cubicBezTo>
                    <a:pt x="2791548" y="1090949"/>
                    <a:pt x="2788758" y="1082578"/>
                    <a:pt x="2787363" y="1074208"/>
                  </a:cubicBezTo>
                  <a:cubicBezTo>
                    <a:pt x="2778993" y="1075603"/>
                    <a:pt x="2770622" y="1075603"/>
                    <a:pt x="2762252" y="1075603"/>
                  </a:cubicBezTo>
                  <a:lnTo>
                    <a:pt x="2760857" y="1075603"/>
                  </a:lnTo>
                  <a:cubicBezTo>
                    <a:pt x="2751091" y="1075603"/>
                    <a:pt x="2749696" y="1071418"/>
                    <a:pt x="2749696" y="1068628"/>
                  </a:cubicBezTo>
                  <a:cubicBezTo>
                    <a:pt x="2749696" y="1065837"/>
                    <a:pt x="2751091" y="1060257"/>
                    <a:pt x="2766437" y="1049097"/>
                  </a:cubicBezTo>
                  <a:cubicBezTo>
                    <a:pt x="2769227" y="1047701"/>
                    <a:pt x="2770622" y="1046306"/>
                    <a:pt x="2773412" y="1044911"/>
                  </a:cubicBezTo>
                  <a:cubicBezTo>
                    <a:pt x="2772017" y="1043516"/>
                    <a:pt x="2770622" y="1043516"/>
                    <a:pt x="2769227" y="1043516"/>
                  </a:cubicBezTo>
                  <a:cubicBezTo>
                    <a:pt x="2767832" y="1042121"/>
                    <a:pt x="2752486" y="1046306"/>
                    <a:pt x="2732955" y="1050492"/>
                  </a:cubicBezTo>
                  <a:close/>
                  <a:moveTo>
                    <a:pt x="2795734" y="1072813"/>
                  </a:moveTo>
                  <a:cubicBezTo>
                    <a:pt x="2797129" y="1079788"/>
                    <a:pt x="2799919" y="1088159"/>
                    <a:pt x="2801314" y="1096529"/>
                  </a:cubicBezTo>
                  <a:cubicBezTo>
                    <a:pt x="2802709" y="1099319"/>
                    <a:pt x="2802709" y="1103505"/>
                    <a:pt x="2804104" y="1106295"/>
                  </a:cubicBezTo>
                  <a:cubicBezTo>
                    <a:pt x="2820845" y="1099319"/>
                    <a:pt x="2833401" y="1092344"/>
                    <a:pt x="2838981" y="1088159"/>
                  </a:cubicBezTo>
                  <a:cubicBezTo>
                    <a:pt x="2847351" y="1081183"/>
                    <a:pt x="2858512" y="1063047"/>
                    <a:pt x="2868277" y="1043516"/>
                  </a:cubicBezTo>
                  <a:cubicBezTo>
                    <a:pt x="2872463" y="1035146"/>
                    <a:pt x="2875253" y="1028170"/>
                    <a:pt x="2876648" y="1022590"/>
                  </a:cubicBezTo>
                  <a:cubicBezTo>
                    <a:pt x="2862697" y="1036541"/>
                    <a:pt x="2850141" y="1047701"/>
                    <a:pt x="2837586" y="1056072"/>
                  </a:cubicBezTo>
                  <a:cubicBezTo>
                    <a:pt x="2822240" y="1067233"/>
                    <a:pt x="2808289" y="1071418"/>
                    <a:pt x="2795734" y="1072813"/>
                  </a:cubicBezTo>
                  <a:close/>
                  <a:moveTo>
                    <a:pt x="2758066" y="1067233"/>
                  </a:moveTo>
                  <a:cubicBezTo>
                    <a:pt x="2758066" y="1067233"/>
                    <a:pt x="2759462" y="1067233"/>
                    <a:pt x="2762252" y="1067233"/>
                  </a:cubicBezTo>
                  <a:lnTo>
                    <a:pt x="2763647" y="1067233"/>
                  </a:lnTo>
                  <a:cubicBezTo>
                    <a:pt x="2770622" y="1067233"/>
                    <a:pt x="2778993" y="1067233"/>
                    <a:pt x="2785968" y="1065837"/>
                  </a:cubicBezTo>
                  <a:cubicBezTo>
                    <a:pt x="2783178" y="1058862"/>
                    <a:pt x="2781783" y="1051887"/>
                    <a:pt x="2778993" y="1047701"/>
                  </a:cubicBezTo>
                  <a:cubicBezTo>
                    <a:pt x="2776202" y="1049097"/>
                    <a:pt x="2774807" y="1050492"/>
                    <a:pt x="2773412" y="1051887"/>
                  </a:cubicBezTo>
                  <a:cubicBezTo>
                    <a:pt x="2762252" y="1063047"/>
                    <a:pt x="2759462" y="1065837"/>
                    <a:pt x="2758066" y="1067233"/>
                  </a:cubicBezTo>
                  <a:close/>
                  <a:moveTo>
                    <a:pt x="2785968" y="1046306"/>
                  </a:moveTo>
                  <a:cubicBezTo>
                    <a:pt x="2788758" y="1051887"/>
                    <a:pt x="2791548" y="1058862"/>
                    <a:pt x="2794338" y="1067233"/>
                  </a:cubicBezTo>
                  <a:cubicBezTo>
                    <a:pt x="2806894" y="1065837"/>
                    <a:pt x="2819450" y="1061652"/>
                    <a:pt x="2834796" y="1051887"/>
                  </a:cubicBezTo>
                  <a:cubicBezTo>
                    <a:pt x="2850141" y="1042121"/>
                    <a:pt x="2865487" y="1028170"/>
                    <a:pt x="2882228" y="1010034"/>
                  </a:cubicBezTo>
                  <a:cubicBezTo>
                    <a:pt x="2882228" y="1007244"/>
                    <a:pt x="2882228" y="1004454"/>
                    <a:pt x="2882228" y="1003059"/>
                  </a:cubicBezTo>
                  <a:cubicBezTo>
                    <a:pt x="2882228" y="1001664"/>
                    <a:pt x="2880833" y="1001664"/>
                    <a:pt x="2879438" y="1001664"/>
                  </a:cubicBezTo>
                  <a:cubicBezTo>
                    <a:pt x="2871068" y="1001664"/>
                    <a:pt x="2841771" y="1015615"/>
                    <a:pt x="2812474" y="1030961"/>
                  </a:cubicBezTo>
                  <a:cubicBezTo>
                    <a:pt x="2801314" y="1036541"/>
                    <a:pt x="2792943" y="1040726"/>
                    <a:pt x="2785968" y="1046306"/>
                  </a:cubicBezTo>
                  <a:close/>
                  <a:moveTo>
                    <a:pt x="2453940" y="1003059"/>
                  </a:moveTo>
                  <a:cubicBezTo>
                    <a:pt x="2453940" y="1003059"/>
                    <a:pt x="2453940" y="1003059"/>
                    <a:pt x="2453940" y="1003059"/>
                  </a:cubicBezTo>
                  <a:cubicBezTo>
                    <a:pt x="2451150" y="1019800"/>
                    <a:pt x="2452545" y="1036541"/>
                    <a:pt x="2453940" y="1046306"/>
                  </a:cubicBezTo>
                  <a:cubicBezTo>
                    <a:pt x="2463706" y="1037936"/>
                    <a:pt x="2473471" y="1032356"/>
                    <a:pt x="2480447" y="1028170"/>
                  </a:cubicBezTo>
                  <a:cubicBezTo>
                    <a:pt x="2483237" y="1026775"/>
                    <a:pt x="2484632" y="1025380"/>
                    <a:pt x="2486027" y="1025380"/>
                  </a:cubicBezTo>
                  <a:cubicBezTo>
                    <a:pt x="2483237" y="1025380"/>
                    <a:pt x="2480447" y="1023985"/>
                    <a:pt x="2473471" y="1022590"/>
                  </a:cubicBezTo>
                  <a:cubicBezTo>
                    <a:pt x="2467891" y="1021195"/>
                    <a:pt x="2460916" y="1014220"/>
                    <a:pt x="2453940" y="1003059"/>
                  </a:cubicBezTo>
                  <a:close/>
                  <a:moveTo>
                    <a:pt x="2745511" y="1023985"/>
                  </a:moveTo>
                  <a:cubicBezTo>
                    <a:pt x="2742721" y="1029565"/>
                    <a:pt x="2741326" y="1035146"/>
                    <a:pt x="2737140" y="1042121"/>
                  </a:cubicBezTo>
                  <a:cubicBezTo>
                    <a:pt x="2756671" y="1037936"/>
                    <a:pt x="2767832" y="1035146"/>
                    <a:pt x="2772017" y="1035146"/>
                  </a:cubicBezTo>
                  <a:cubicBezTo>
                    <a:pt x="2776202" y="1035146"/>
                    <a:pt x="2778993" y="1036541"/>
                    <a:pt x="2781783" y="1039331"/>
                  </a:cubicBezTo>
                  <a:cubicBezTo>
                    <a:pt x="2788758" y="1035146"/>
                    <a:pt x="2797129" y="1029565"/>
                    <a:pt x="2806894" y="1023985"/>
                  </a:cubicBezTo>
                  <a:cubicBezTo>
                    <a:pt x="2832005" y="1010034"/>
                    <a:pt x="2865487" y="993294"/>
                    <a:pt x="2878043" y="993294"/>
                  </a:cubicBezTo>
                  <a:cubicBezTo>
                    <a:pt x="2882228" y="993294"/>
                    <a:pt x="2886413" y="994689"/>
                    <a:pt x="2887808" y="998874"/>
                  </a:cubicBezTo>
                  <a:cubicBezTo>
                    <a:pt x="2887808" y="998874"/>
                    <a:pt x="2887808" y="1000269"/>
                    <a:pt x="2887808" y="1000269"/>
                  </a:cubicBezTo>
                  <a:cubicBezTo>
                    <a:pt x="2903154" y="980738"/>
                    <a:pt x="2918500" y="958417"/>
                    <a:pt x="2933846" y="930515"/>
                  </a:cubicBezTo>
                  <a:cubicBezTo>
                    <a:pt x="2946402" y="908194"/>
                    <a:pt x="2958957" y="885873"/>
                    <a:pt x="2970118" y="864947"/>
                  </a:cubicBezTo>
                  <a:cubicBezTo>
                    <a:pt x="2992439" y="823094"/>
                    <a:pt x="3013365" y="784032"/>
                    <a:pt x="3037081" y="751945"/>
                  </a:cubicBezTo>
                  <a:cubicBezTo>
                    <a:pt x="3027316" y="761711"/>
                    <a:pt x="3014760" y="775662"/>
                    <a:pt x="2999414" y="791008"/>
                  </a:cubicBezTo>
                  <a:cubicBezTo>
                    <a:pt x="2958957" y="832860"/>
                    <a:pt x="2901759" y="888663"/>
                    <a:pt x="2855722" y="936095"/>
                  </a:cubicBezTo>
                  <a:cubicBezTo>
                    <a:pt x="2770622" y="1019800"/>
                    <a:pt x="2765042" y="1019800"/>
                    <a:pt x="2762252" y="1019800"/>
                  </a:cubicBezTo>
                  <a:cubicBezTo>
                    <a:pt x="2759462" y="1021195"/>
                    <a:pt x="2752486" y="1022590"/>
                    <a:pt x="2745511" y="1023985"/>
                  </a:cubicBezTo>
                  <a:close/>
                  <a:moveTo>
                    <a:pt x="2732955" y="683587"/>
                  </a:moveTo>
                  <a:cubicBezTo>
                    <a:pt x="2712029" y="703118"/>
                    <a:pt x="2691103" y="721254"/>
                    <a:pt x="2675757" y="743575"/>
                  </a:cubicBezTo>
                  <a:cubicBezTo>
                    <a:pt x="2657621" y="768686"/>
                    <a:pt x="2647856" y="795193"/>
                    <a:pt x="2645065" y="825885"/>
                  </a:cubicBezTo>
                  <a:cubicBezTo>
                    <a:pt x="2640880" y="864947"/>
                    <a:pt x="2654831" y="917959"/>
                    <a:pt x="2664596" y="959812"/>
                  </a:cubicBezTo>
                  <a:cubicBezTo>
                    <a:pt x="2672967" y="993294"/>
                    <a:pt x="2678547" y="1019800"/>
                    <a:pt x="2677152" y="1035146"/>
                  </a:cubicBezTo>
                  <a:cubicBezTo>
                    <a:pt x="2684128" y="1032356"/>
                    <a:pt x="2693893" y="1029565"/>
                    <a:pt x="2703659" y="1026775"/>
                  </a:cubicBezTo>
                  <a:cubicBezTo>
                    <a:pt x="2714819" y="1023985"/>
                    <a:pt x="2728770" y="1019800"/>
                    <a:pt x="2739931" y="1017010"/>
                  </a:cubicBezTo>
                  <a:cubicBezTo>
                    <a:pt x="2741326" y="1011430"/>
                    <a:pt x="2742721" y="1007244"/>
                    <a:pt x="2744116" y="1001664"/>
                  </a:cubicBezTo>
                  <a:cubicBezTo>
                    <a:pt x="2744116" y="1001664"/>
                    <a:pt x="2744116" y="1000269"/>
                    <a:pt x="2744116" y="1000269"/>
                  </a:cubicBezTo>
                  <a:cubicBezTo>
                    <a:pt x="2738535" y="990503"/>
                    <a:pt x="2732955" y="972367"/>
                    <a:pt x="2725980" y="933305"/>
                  </a:cubicBezTo>
                  <a:cubicBezTo>
                    <a:pt x="2719004" y="895638"/>
                    <a:pt x="2713424" y="848206"/>
                    <a:pt x="2709239" y="814724"/>
                  </a:cubicBezTo>
                  <a:cubicBezTo>
                    <a:pt x="2706449" y="796588"/>
                    <a:pt x="2705054" y="781242"/>
                    <a:pt x="2703659" y="771477"/>
                  </a:cubicBezTo>
                  <a:cubicBezTo>
                    <a:pt x="2700868" y="754736"/>
                    <a:pt x="2705054" y="742180"/>
                    <a:pt x="2717609" y="731019"/>
                  </a:cubicBezTo>
                  <a:cubicBezTo>
                    <a:pt x="2727375" y="721254"/>
                    <a:pt x="2739931" y="715674"/>
                    <a:pt x="2751091" y="710093"/>
                  </a:cubicBezTo>
                  <a:cubicBezTo>
                    <a:pt x="2759462" y="705908"/>
                    <a:pt x="2767832" y="701723"/>
                    <a:pt x="2770622" y="698933"/>
                  </a:cubicBezTo>
                  <a:cubicBezTo>
                    <a:pt x="2772017" y="697538"/>
                    <a:pt x="2772017" y="696142"/>
                    <a:pt x="2772017" y="696142"/>
                  </a:cubicBezTo>
                  <a:cubicBezTo>
                    <a:pt x="2770622" y="693352"/>
                    <a:pt x="2760857" y="690562"/>
                    <a:pt x="2751091" y="687772"/>
                  </a:cubicBezTo>
                  <a:cubicBezTo>
                    <a:pt x="2744116" y="687772"/>
                    <a:pt x="2738535" y="686377"/>
                    <a:pt x="2732955" y="683587"/>
                  </a:cubicBezTo>
                  <a:close/>
                  <a:moveTo>
                    <a:pt x="2749696" y="1010034"/>
                  </a:moveTo>
                  <a:cubicBezTo>
                    <a:pt x="2749696" y="1012825"/>
                    <a:pt x="2748301" y="1014220"/>
                    <a:pt x="2748301" y="1017010"/>
                  </a:cubicBezTo>
                  <a:cubicBezTo>
                    <a:pt x="2753881" y="1015615"/>
                    <a:pt x="2758066" y="1014220"/>
                    <a:pt x="2760857" y="1014220"/>
                  </a:cubicBezTo>
                  <a:cubicBezTo>
                    <a:pt x="2762252" y="1014220"/>
                    <a:pt x="2767832" y="1010034"/>
                    <a:pt x="2790153" y="989108"/>
                  </a:cubicBezTo>
                  <a:cubicBezTo>
                    <a:pt x="2805499" y="975158"/>
                    <a:pt x="2825030" y="955627"/>
                    <a:pt x="2851537" y="930515"/>
                  </a:cubicBezTo>
                  <a:cubicBezTo>
                    <a:pt x="2898969" y="884478"/>
                    <a:pt x="2953377" y="828675"/>
                    <a:pt x="2993834" y="788218"/>
                  </a:cubicBezTo>
                  <a:cubicBezTo>
                    <a:pt x="3023131" y="758921"/>
                    <a:pt x="3044057" y="736600"/>
                    <a:pt x="3049637" y="732415"/>
                  </a:cubicBezTo>
                  <a:cubicBezTo>
                    <a:pt x="3052427" y="729624"/>
                    <a:pt x="3053823" y="726834"/>
                    <a:pt x="3053823" y="724044"/>
                  </a:cubicBezTo>
                  <a:cubicBezTo>
                    <a:pt x="3052427" y="717069"/>
                    <a:pt x="3041267" y="711488"/>
                    <a:pt x="3032896" y="705908"/>
                  </a:cubicBezTo>
                  <a:cubicBezTo>
                    <a:pt x="3025921" y="701723"/>
                    <a:pt x="3020341" y="698933"/>
                    <a:pt x="3017550" y="694747"/>
                  </a:cubicBezTo>
                  <a:cubicBezTo>
                    <a:pt x="3016155" y="693352"/>
                    <a:pt x="3016155" y="690562"/>
                    <a:pt x="3016155" y="689167"/>
                  </a:cubicBezTo>
                  <a:cubicBezTo>
                    <a:pt x="3018946" y="682192"/>
                    <a:pt x="3032896" y="679402"/>
                    <a:pt x="3066378" y="672426"/>
                  </a:cubicBezTo>
                  <a:cubicBezTo>
                    <a:pt x="3080329" y="669636"/>
                    <a:pt x="3095675" y="666846"/>
                    <a:pt x="3104045" y="662661"/>
                  </a:cubicBezTo>
                  <a:cubicBezTo>
                    <a:pt x="3106835" y="661266"/>
                    <a:pt x="3111020" y="657080"/>
                    <a:pt x="3115206" y="640339"/>
                  </a:cubicBezTo>
                  <a:cubicBezTo>
                    <a:pt x="3116601" y="634759"/>
                    <a:pt x="3116601" y="629179"/>
                    <a:pt x="3117996" y="622204"/>
                  </a:cubicBezTo>
                  <a:cubicBezTo>
                    <a:pt x="3098465" y="622204"/>
                    <a:pt x="3077539" y="622204"/>
                    <a:pt x="3056613" y="618018"/>
                  </a:cubicBezTo>
                  <a:cubicBezTo>
                    <a:pt x="3051032" y="616623"/>
                    <a:pt x="3044057" y="616623"/>
                    <a:pt x="3038477" y="615228"/>
                  </a:cubicBezTo>
                  <a:cubicBezTo>
                    <a:pt x="3030106" y="627784"/>
                    <a:pt x="3020341" y="641735"/>
                    <a:pt x="3009180" y="655685"/>
                  </a:cubicBezTo>
                  <a:cubicBezTo>
                    <a:pt x="2972908" y="700328"/>
                    <a:pt x="2921290" y="781242"/>
                    <a:pt x="2875253" y="852391"/>
                  </a:cubicBezTo>
                  <a:cubicBezTo>
                    <a:pt x="2834796" y="913774"/>
                    <a:pt x="2797129" y="972367"/>
                    <a:pt x="2776202" y="998874"/>
                  </a:cubicBezTo>
                  <a:cubicBezTo>
                    <a:pt x="2769227" y="1007244"/>
                    <a:pt x="2765042" y="1011430"/>
                    <a:pt x="2760857" y="1014220"/>
                  </a:cubicBezTo>
                  <a:cubicBezTo>
                    <a:pt x="2758066" y="1015615"/>
                    <a:pt x="2755276" y="1015615"/>
                    <a:pt x="2752486" y="1014220"/>
                  </a:cubicBezTo>
                  <a:cubicBezTo>
                    <a:pt x="2751091" y="1011430"/>
                    <a:pt x="2751091" y="1010034"/>
                    <a:pt x="2749696" y="1010034"/>
                  </a:cubicBezTo>
                  <a:close/>
                  <a:moveTo>
                    <a:pt x="2640880" y="1003059"/>
                  </a:moveTo>
                  <a:cubicBezTo>
                    <a:pt x="2642275" y="1010034"/>
                    <a:pt x="2645065" y="1012825"/>
                    <a:pt x="2645065" y="1012825"/>
                  </a:cubicBezTo>
                  <a:cubicBezTo>
                    <a:pt x="2646460" y="1012825"/>
                    <a:pt x="2647856" y="1011430"/>
                    <a:pt x="2647856" y="1011430"/>
                  </a:cubicBezTo>
                  <a:cubicBezTo>
                    <a:pt x="2647856" y="1011430"/>
                    <a:pt x="2647856" y="1008639"/>
                    <a:pt x="2640880" y="1003059"/>
                  </a:cubicBezTo>
                  <a:close/>
                  <a:moveTo>
                    <a:pt x="2752486" y="1000269"/>
                  </a:moveTo>
                  <a:cubicBezTo>
                    <a:pt x="2753881" y="1003059"/>
                    <a:pt x="2755276" y="1004454"/>
                    <a:pt x="2756671" y="1004454"/>
                  </a:cubicBezTo>
                  <a:cubicBezTo>
                    <a:pt x="2758066" y="1004454"/>
                    <a:pt x="2758066" y="1004454"/>
                    <a:pt x="2759462" y="1004454"/>
                  </a:cubicBezTo>
                  <a:cubicBezTo>
                    <a:pt x="2760857" y="1003059"/>
                    <a:pt x="2765042" y="1000269"/>
                    <a:pt x="2772017" y="991898"/>
                  </a:cubicBezTo>
                  <a:cubicBezTo>
                    <a:pt x="2792943" y="966787"/>
                    <a:pt x="2830610" y="908194"/>
                    <a:pt x="2871068" y="845416"/>
                  </a:cubicBezTo>
                  <a:cubicBezTo>
                    <a:pt x="2917105" y="774267"/>
                    <a:pt x="2970118" y="691957"/>
                    <a:pt x="3006390" y="647315"/>
                  </a:cubicBezTo>
                  <a:cubicBezTo>
                    <a:pt x="3013365" y="637549"/>
                    <a:pt x="3021736" y="627784"/>
                    <a:pt x="3027316" y="619413"/>
                  </a:cubicBezTo>
                  <a:cubicBezTo>
                    <a:pt x="3014760" y="629179"/>
                    <a:pt x="3000810" y="640339"/>
                    <a:pt x="2986859" y="650105"/>
                  </a:cubicBezTo>
                  <a:cubicBezTo>
                    <a:pt x="2963143" y="666846"/>
                    <a:pt x="2940821" y="679402"/>
                    <a:pt x="2919895" y="687772"/>
                  </a:cubicBezTo>
                  <a:cubicBezTo>
                    <a:pt x="2896179" y="697538"/>
                    <a:pt x="2876648" y="701723"/>
                    <a:pt x="2862697" y="698933"/>
                  </a:cubicBezTo>
                  <a:cubicBezTo>
                    <a:pt x="2848746" y="696142"/>
                    <a:pt x="2840376" y="689167"/>
                    <a:pt x="2836191" y="675216"/>
                  </a:cubicBezTo>
                  <a:cubicBezTo>
                    <a:pt x="2833401" y="668241"/>
                    <a:pt x="2833401" y="659871"/>
                    <a:pt x="2833401" y="651500"/>
                  </a:cubicBezTo>
                  <a:cubicBezTo>
                    <a:pt x="2804104" y="751945"/>
                    <a:pt x="2766437" y="931910"/>
                    <a:pt x="2752486" y="1000269"/>
                  </a:cubicBezTo>
                  <a:close/>
                  <a:moveTo>
                    <a:pt x="2527879" y="958417"/>
                  </a:moveTo>
                  <a:cubicBezTo>
                    <a:pt x="2529274" y="962602"/>
                    <a:pt x="2529274" y="965392"/>
                    <a:pt x="2530669" y="968182"/>
                  </a:cubicBezTo>
                  <a:cubicBezTo>
                    <a:pt x="2534854" y="986318"/>
                    <a:pt x="2537645" y="991898"/>
                    <a:pt x="2539040" y="994689"/>
                  </a:cubicBezTo>
                  <a:cubicBezTo>
                    <a:pt x="2539040" y="994689"/>
                    <a:pt x="2539040" y="994689"/>
                    <a:pt x="2539040" y="994689"/>
                  </a:cubicBezTo>
                  <a:cubicBezTo>
                    <a:pt x="2541830" y="989108"/>
                    <a:pt x="2541830" y="976553"/>
                    <a:pt x="2543225" y="961207"/>
                  </a:cubicBezTo>
                  <a:cubicBezTo>
                    <a:pt x="2537645" y="959812"/>
                    <a:pt x="2532064" y="958417"/>
                    <a:pt x="2527879" y="958417"/>
                  </a:cubicBezTo>
                  <a:close/>
                  <a:moveTo>
                    <a:pt x="2738535" y="678007"/>
                  </a:moveTo>
                  <a:cubicBezTo>
                    <a:pt x="2742721" y="679402"/>
                    <a:pt x="2748301" y="680797"/>
                    <a:pt x="2752486" y="682192"/>
                  </a:cubicBezTo>
                  <a:cubicBezTo>
                    <a:pt x="2765042" y="684982"/>
                    <a:pt x="2774807" y="687772"/>
                    <a:pt x="2777598" y="694747"/>
                  </a:cubicBezTo>
                  <a:cubicBezTo>
                    <a:pt x="2778993" y="697538"/>
                    <a:pt x="2778993" y="700328"/>
                    <a:pt x="2776202" y="704513"/>
                  </a:cubicBezTo>
                  <a:cubicBezTo>
                    <a:pt x="2773412" y="710093"/>
                    <a:pt x="2765042" y="714279"/>
                    <a:pt x="2753881" y="718464"/>
                  </a:cubicBezTo>
                  <a:cubicBezTo>
                    <a:pt x="2732955" y="728229"/>
                    <a:pt x="2706449" y="740785"/>
                    <a:pt x="2710634" y="772872"/>
                  </a:cubicBezTo>
                  <a:cubicBezTo>
                    <a:pt x="2712029" y="782637"/>
                    <a:pt x="2713424" y="797983"/>
                    <a:pt x="2716214" y="816119"/>
                  </a:cubicBezTo>
                  <a:cubicBezTo>
                    <a:pt x="2720399" y="849601"/>
                    <a:pt x="2725980" y="895638"/>
                    <a:pt x="2732955" y="934700"/>
                  </a:cubicBezTo>
                  <a:cubicBezTo>
                    <a:pt x="2738535" y="962602"/>
                    <a:pt x="2742721" y="980738"/>
                    <a:pt x="2746906" y="990503"/>
                  </a:cubicBezTo>
                  <a:cubicBezTo>
                    <a:pt x="2766437" y="895638"/>
                    <a:pt x="2820845" y="645920"/>
                    <a:pt x="2845956" y="592907"/>
                  </a:cubicBezTo>
                  <a:cubicBezTo>
                    <a:pt x="2844561" y="592907"/>
                    <a:pt x="2844561" y="592907"/>
                    <a:pt x="2843166" y="591512"/>
                  </a:cubicBezTo>
                  <a:cubicBezTo>
                    <a:pt x="2820845" y="605463"/>
                    <a:pt x="2790153" y="627784"/>
                    <a:pt x="2763647" y="654290"/>
                  </a:cubicBezTo>
                  <a:cubicBezTo>
                    <a:pt x="2755276" y="662661"/>
                    <a:pt x="2746906" y="671031"/>
                    <a:pt x="2738535" y="678007"/>
                  </a:cubicBezTo>
                  <a:close/>
                  <a:moveTo>
                    <a:pt x="2550200" y="955627"/>
                  </a:moveTo>
                  <a:cubicBezTo>
                    <a:pt x="2554386" y="957022"/>
                    <a:pt x="2558571" y="958417"/>
                    <a:pt x="2562756" y="959812"/>
                  </a:cubicBezTo>
                  <a:cubicBezTo>
                    <a:pt x="2587867" y="968182"/>
                    <a:pt x="2614374" y="977948"/>
                    <a:pt x="2631115" y="989108"/>
                  </a:cubicBezTo>
                  <a:cubicBezTo>
                    <a:pt x="2628325" y="970972"/>
                    <a:pt x="2625534" y="943071"/>
                    <a:pt x="2624139" y="898428"/>
                  </a:cubicBezTo>
                  <a:cubicBezTo>
                    <a:pt x="2621349" y="832860"/>
                    <a:pt x="2621349" y="749155"/>
                    <a:pt x="2619954" y="668241"/>
                  </a:cubicBezTo>
                  <a:cubicBezTo>
                    <a:pt x="2618559" y="542684"/>
                    <a:pt x="2618559" y="425498"/>
                    <a:pt x="2610189" y="401782"/>
                  </a:cubicBezTo>
                  <a:cubicBezTo>
                    <a:pt x="2603213" y="379460"/>
                    <a:pt x="2578102" y="373880"/>
                    <a:pt x="2559966" y="372485"/>
                  </a:cubicBezTo>
                  <a:cubicBezTo>
                    <a:pt x="2516719" y="368300"/>
                    <a:pt x="2466496" y="386436"/>
                    <a:pt x="2460916" y="396201"/>
                  </a:cubicBezTo>
                  <a:cubicBezTo>
                    <a:pt x="2460916" y="397596"/>
                    <a:pt x="2459520" y="403177"/>
                    <a:pt x="2460916" y="438054"/>
                  </a:cubicBezTo>
                  <a:cubicBezTo>
                    <a:pt x="2466496" y="439449"/>
                    <a:pt x="2472076" y="442239"/>
                    <a:pt x="2474866" y="445029"/>
                  </a:cubicBezTo>
                  <a:cubicBezTo>
                    <a:pt x="2476261" y="446424"/>
                    <a:pt x="2481842" y="452004"/>
                    <a:pt x="2497187" y="531524"/>
                  </a:cubicBezTo>
                  <a:cubicBezTo>
                    <a:pt x="2506953" y="580351"/>
                    <a:pt x="2516719" y="643130"/>
                    <a:pt x="2525089" y="705908"/>
                  </a:cubicBezTo>
                  <a:cubicBezTo>
                    <a:pt x="2532064" y="751945"/>
                    <a:pt x="2548805" y="884478"/>
                    <a:pt x="2550200" y="955627"/>
                  </a:cubicBezTo>
                  <a:close/>
                  <a:moveTo>
                    <a:pt x="2434409" y="440844"/>
                  </a:moveTo>
                  <a:cubicBezTo>
                    <a:pt x="2427434" y="440844"/>
                    <a:pt x="2419063" y="440844"/>
                    <a:pt x="2409298" y="442239"/>
                  </a:cubicBezTo>
                  <a:cubicBezTo>
                    <a:pt x="2380001" y="446424"/>
                    <a:pt x="2353495" y="456190"/>
                    <a:pt x="2342334" y="467350"/>
                  </a:cubicBezTo>
                  <a:cubicBezTo>
                    <a:pt x="2340939" y="468745"/>
                    <a:pt x="2336754" y="475721"/>
                    <a:pt x="2340939" y="520363"/>
                  </a:cubicBezTo>
                  <a:cubicBezTo>
                    <a:pt x="2343729" y="549660"/>
                    <a:pt x="2349310" y="590117"/>
                    <a:pt x="2357680" y="636154"/>
                  </a:cubicBezTo>
                  <a:cubicBezTo>
                    <a:pt x="2375816" y="731019"/>
                    <a:pt x="2400927" y="837045"/>
                    <a:pt x="2423248" y="909589"/>
                  </a:cubicBezTo>
                  <a:cubicBezTo>
                    <a:pt x="2433014" y="941676"/>
                    <a:pt x="2442780" y="966787"/>
                    <a:pt x="2449755" y="984923"/>
                  </a:cubicBezTo>
                  <a:cubicBezTo>
                    <a:pt x="2455335" y="970972"/>
                    <a:pt x="2465101" y="959812"/>
                    <a:pt x="2479051" y="952836"/>
                  </a:cubicBezTo>
                  <a:cubicBezTo>
                    <a:pt x="2487422" y="948651"/>
                    <a:pt x="2501373" y="948651"/>
                    <a:pt x="2516719" y="950046"/>
                  </a:cubicBezTo>
                  <a:cubicBezTo>
                    <a:pt x="2501373" y="874712"/>
                    <a:pt x="2484632" y="739390"/>
                    <a:pt x="2477656" y="689167"/>
                  </a:cubicBezTo>
                  <a:cubicBezTo>
                    <a:pt x="2469286" y="618018"/>
                    <a:pt x="2460916" y="545474"/>
                    <a:pt x="2456730" y="491066"/>
                  </a:cubicBezTo>
                  <a:cubicBezTo>
                    <a:pt x="2455335" y="471535"/>
                    <a:pt x="2453940" y="456190"/>
                    <a:pt x="2452545" y="443634"/>
                  </a:cubicBezTo>
                  <a:cubicBezTo>
                    <a:pt x="2449755" y="442239"/>
                    <a:pt x="2442780" y="440844"/>
                    <a:pt x="2434409" y="440844"/>
                  </a:cubicBezTo>
                  <a:close/>
                  <a:moveTo>
                    <a:pt x="2526484" y="950046"/>
                  </a:moveTo>
                  <a:cubicBezTo>
                    <a:pt x="2532064" y="951441"/>
                    <a:pt x="2537645" y="952836"/>
                    <a:pt x="2543225" y="952836"/>
                  </a:cubicBezTo>
                  <a:cubicBezTo>
                    <a:pt x="2543225" y="902614"/>
                    <a:pt x="2534854" y="814724"/>
                    <a:pt x="2519509" y="705908"/>
                  </a:cubicBezTo>
                  <a:cubicBezTo>
                    <a:pt x="2511138" y="643130"/>
                    <a:pt x="2499978" y="580351"/>
                    <a:pt x="2491607" y="531524"/>
                  </a:cubicBezTo>
                  <a:cubicBezTo>
                    <a:pt x="2477656" y="457585"/>
                    <a:pt x="2472076" y="449214"/>
                    <a:pt x="2470681" y="447819"/>
                  </a:cubicBezTo>
                  <a:cubicBezTo>
                    <a:pt x="2469286" y="446424"/>
                    <a:pt x="2466496" y="445029"/>
                    <a:pt x="2462311" y="443634"/>
                  </a:cubicBezTo>
                  <a:cubicBezTo>
                    <a:pt x="2463706" y="456190"/>
                    <a:pt x="2465101" y="472930"/>
                    <a:pt x="2466496" y="495252"/>
                  </a:cubicBezTo>
                  <a:cubicBezTo>
                    <a:pt x="2472076" y="552450"/>
                    <a:pt x="2480447" y="626389"/>
                    <a:pt x="2488817" y="697538"/>
                  </a:cubicBezTo>
                  <a:cubicBezTo>
                    <a:pt x="2495792" y="753341"/>
                    <a:pt x="2505558" y="832860"/>
                    <a:pt x="2516719" y="899824"/>
                  </a:cubicBezTo>
                  <a:cubicBezTo>
                    <a:pt x="2520904" y="919355"/>
                    <a:pt x="2523694" y="936095"/>
                    <a:pt x="2526484" y="950046"/>
                  </a:cubicBezTo>
                  <a:close/>
                  <a:moveTo>
                    <a:pt x="2855722" y="595697"/>
                  </a:moveTo>
                  <a:cubicBezTo>
                    <a:pt x="2854327" y="598487"/>
                    <a:pt x="2852932" y="602672"/>
                    <a:pt x="2851537" y="605463"/>
                  </a:cubicBezTo>
                  <a:cubicBezTo>
                    <a:pt x="2845956" y="619413"/>
                    <a:pt x="2837586" y="645920"/>
                    <a:pt x="2840376" y="666846"/>
                  </a:cubicBezTo>
                  <a:cubicBezTo>
                    <a:pt x="2841771" y="682192"/>
                    <a:pt x="2850141" y="689167"/>
                    <a:pt x="2862697" y="691957"/>
                  </a:cubicBezTo>
                  <a:cubicBezTo>
                    <a:pt x="2887808" y="696142"/>
                    <a:pt x="2931056" y="679402"/>
                    <a:pt x="2981278" y="644525"/>
                  </a:cubicBezTo>
                  <a:cubicBezTo>
                    <a:pt x="2996624" y="633364"/>
                    <a:pt x="3011970" y="622204"/>
                    <a:pt x="3025921" y="609648"/>
                  </a:cubicBezTo>
                  <a:cubicBezTo>
                    <a:pt x="3013365" y="606858"/>
                    <a:pt x="3002205" y="602672"/>
                    <a:pt x="2999414" y="597092"/>
                  </a:cubicBezTo>
                  <a:cubicBezTo>
                    <a:pt x="2998020" y="595697"/>
                    <a:pt x="2996624" y="592907"/>
                    <a:pt x="2998020" y="588722"/>
                  </a:cubicBezTo>
                  <a:cubicBezTo>
                    <a:pt x="3000810" y="584536"/>
                    <a:pt x="3006390" y="583141"/>
                    <a:pt x="3017550" y="581746"/>
                  </a:cubicBezTo>
                  <a:cubicBezTo>
                    <a:pt x="3025921" y="580351"/>
                    <a:pt x="3038477" y="578956"/>
                    <a:pt x="3052427" y="574771"/>
                  </a:cubicBezTo>
                  <a:cubicBezTo>
                    <a:pt x="3063588" y="555240"/>
                    <a:pt x="3071958" y="538499"/>
                    <a:pt x="3078934" y="523153"/>
                  </a:cubicBezTo>
                  <a:cubicBezTo>
                    <a:pt x="3077539" y="514783"/>
                    <a:pt x="3073353" y="507807"/>
                    <a:pt x="3069168" y="500832"/>
                  </a:cubicBezTo>
                  <a:cubicBezTo>
                    <a:pt x="3064983" y="492462"/>
                    <a:pt x="3060798" y="486881"/>
                    <a:pt x="3062193" y="479906"/>
                  </a:cubicBezTo>
                  <a:cubicBezTo>
                    <a:pt x="3063588" y="471535"/>
                    <a:pt x="3071958" y="452004"/>
                    <a:pt x="3078934" y="435263"/>
                  </a:cubicBezTo>
                  <a:cubicBezTo>
                    <a:pt x="3080329" y="432473"/>
                    <a:pt x="3081724" y="429683"/>
                    <a:pt x="3083119" y="425498"/>
                  </a:cubicBezTo>
                  <a:cubicBezTo>
                    <a:pt x="3076144" y="435263"/>
                    <a:pt x="3062193" y="450609"/>
                    <a:pt x="3044057" y="467350"/>
                  </a:cubicBezTo>
                  <a:cubicBezTo>
                    <a:pt x="3028711" y="481301"/>
                    <a:pt x="3013365" y="493857"/>
                    <a:pt x="2998020" y="502227"/>
                  </a:cubicBezTo>
                  <a:cubicBezTo>
                    <a:pt x="2978488" y="513388"/>
                    <a:pt x="2960352" y="520363"/>
                    <a:pt x="2943611" y="520363"/>
                  </a:cubicBezTo>
                  <a:cubicBezTo>
                    <a:pt x="2926871" y="521758"/>
                    <a:pt x="2910130" y="518968"/>
                    <a:pt x="2897574" y="511993"/>
                  </a:cubicBezTo>
                  <a:cubicBezTo>
                    <a:pt x="2885018" y="506412"/>
                    <a:pt x="2873858" y="496647"/>
                    <a:pt x="2862697" y="484091"/>
                  </a:cubicBezTo>
                  <a:cubicBezTo>
                    <a:pt x="2845956" y="463165"/>
                    <a:pt x="2833401" y="431078"/>
                    <a:pt x="2822240" y="387831"/>
                  </a:cubicBezTo>
                  <a:cubicBezTo>
                    <a:pt x="2809684" y="339003"/>
                    <a:pt x="2811079" y="302731"/>
                    <a:pt x="2812474" y="283200"/>
                  </a:cubicBezTo>
                  <a:cubicBezTo>
                    <a:pt x="2812474" y="281805"/>
                    <a:pt x="2812474" y="279015"/>
                    <a:pt x="2812474" y="277620"/>
                  </a:cubicBezTo>
                  <a:cubicBezTo>
                    <a:pt x="2811079" y="280410"/>
                    <a:pt x="2809684" y="284595"/>
                    <a:pt x="2809684" y="288781"/>
                  </a:cubicBezTo>
                  <a:cubicBezTo>
                    <a:pt x="2805499" y="301336"/>
                    <a:pt x="2801314" y="319472"/>
                    <a:pt x="2791548" y="341793"/>
                  </a:cubicBezTo>
                  <a:cubicBezTo>
                    <a:pt x="2797129" y="358534"/>
                    <a:pt x="2804104" y="376670"/>
                    <a:pt x="2811079" y="396201"/>
                  </a:cubicBezTo>
                  <a:cubicBezTo>
                    <a:pt x="2829215" y="447819"/>
                    <a:pt x="2848746" y="502227"/>
                    <a:pt x="2848746" y="517573"/>
                  </a:cubicBezTo>
                  <a:cubicBezTo>
                    <a:pt x="2848746" y="525943"/>
                    <a:pt x="2848746" y="539894"/>
                    <a:pt x="2851537" y="552450"/>
                  </a:cubicBezTo>
                  <a:cubicBezTo>
                    <a:pt x="2861302" y="544079"/>
                    <a:pt x="2862697" y="539894"/>
                    <a:pt x="2862697" y="538499"/>
                  </a:cubicBezTo>
                  <a:cubicBezTo>
                    <a:pt x="2864092" y="528733"/>
                    <a:pt x="2865487" y="527338"/>
                    <a:pt x="2868277" y="527338"/>
                  </a:cubicBezTo>
                  <a:cubicBezTo>
                    <a:pt x="2869672" y="527338"/>
                    <a:pt x="2871068" y="527338"/>
                    <a:pt x="2872463" y="528733"/>
                  </a:cubicBezTo>
                  <a:cubicBezTo>
                    <a:pt x="2873858" y="531524"/>
                    <a:pt x="2873858" y="537104"/>
                    <a:pt x="2871068" y="548265"/>
                  </a:cubicBezTo>
                  <a:cubicBezTo>
                    <a:pt x="2869672" y="551055"/>
                    <a:pt x="2868277" y="555240"/>
                    <a:pt x="2866882" y="560820"/>
                  </a:cubicBezTo>
                  <a:cubicBezTo>
                    <a:pt x="2868277" y="559425"/>
                    <a:pt x="2869672" y="559425"/>
                    <a:pt x="2872463" y="559425"/>
                  </a:cubicBezTo>
                  <a:cubicBezTo>
                    <a:pt x="2873858" y="559425"/>
                    <a:pt x="2875253" y="560820"/>
                    <a:pt x="2875253" y="563610"/>
                  </a:cubicBezTo>
                  <a:cubicBezTo>
                    <a:pt x="2875253" y="566401"/>
                    <a:pt x="2873858" y="569191"/>
                    <a:pt x="2864092" y="574771"/>
                  </a:cubicBezTo>
                  <a:cubicBezTo>
                    <a:pt x="2862697" y="576166"/>
                    <a:pt x="2861302" y="578956"/>
                    <a:pt x="2859907" y="581746"/>
                  </a:cubicBezTo>
                  <a:cubicBezTo>
                    <a:pt x="2862697" y="585932"/>
                    <a:pt x="2865487" y="588722"/>
                    <a:pt x="2868277" y="590117"/>
                  </a:cubicBezTo>
                  <a:cubicBezTo>
                    <a:pt x="2869672" y="590117"/>
                    <a:pt x="2869672" y="590117"/>
                    <a:pt x="2871068" y="591512"/>
                  </a:cubicBezTo>
                  <a:cubicBezTo>
                    <a:pt x="2872463" y="591512"/>
                    <a:pt x="2873858" y="592907"/>
                    <a:pt x="2875253" y="592907"/>
                  </a:cubicBezTo>
                  <a:cubicBezTo>
                    <a:pt x="2875253" y="592907"/>
                    <a:pt x="2876648" y="592907"/>
                    <a:pt x="2876648" y="592907"/>
                  </a:cubicBezTo>
                  <a:cubicBezTo>
                    <a:pt x="2879438" y="594302"/>
                    <a:pt x="2879438" y="595697"/>
                    <a:pt x="2879438" y="597092"/>
                  </a:cubicBezTo>
                  <a:cubicBezTo>
                    <a:pt x="2879438" y="598487"/>
                    <a:pt x="2878043" y="599882"/>
                    <a:pt x="2875253" y="599882"/>
                  </a:cubicBezTo>
                  <a:cubicBezTo>
                    <a:pt x="2875253" y="599882"/>
                    <a:pt x="2873858" y="599882"/>
                    <a:pt x="2873858" y="599882"/>
                  </a:cubicBezTo>
                  <a:cubicBezTo>
                    <a:pt x="2871068" y="599882"/>
                    <a:pt x="2869672" y="598487"/>
                    <a:pt x="2868277" y="598487"/>
                  </a:cubicBezTo>
                  <a:cubicBezTo>
                    <a:pt x="2864092" y="598487"/>
                    <a:pt x="2859907" y="597092"/>
                    <a:pt x="2855722" y="595697"/>
                  </a:cubicBezTo>
                  <a:close/>
                  <a:moveTo>
                    <a:pt x="2723190" y="672426"/>
                  </a:moveTo>
                  <a:cubicBezTo>
                    <a:pt x="2723190" y="672426"/>
                    <a:pt x="2723190" y="672426"/>
                    <a:pt x="2723190" y="672426"/>
                  </a:cubicBezTo>
                  <a:cubicBezTo>
                    <a:pt x="2725980" y="673821"/>
                    <a:pt x="2728770" y="675216"/>
                    <a:pt x="2730165" y="675216"/>
                  </a:cubicBezTo>
                  <a:cubicBezTo>
                    <a:pt x="2739931" y="666846"/>
                    <a:pt x="2748301" y="658476"/>
                    <a:pt x="2758066" y="648710"/>
                  </a:cubicBezTo>
                  <a:cubicBezTo>
                    <a:pt x="2783178" y="623599"/>
                    <a:pt x="2812474" y="602672"/>
                    <a:pt x="2834796" y="588722"/>
                  </a:cubicBezTo>
                  <a:cubicBezTo>
                    <a:pt x="2832005" y="587327"/>
                    <a:pt x="2829215" y="587327"/>
                    <a:pt x="2826425" y="585932"/>
                  </a:cubicBezTo>
                  <a:cubicBezTo>
                    <a:pt x="2818055" y="591512"/>
                    <a:pt x="2809684" y="598487"/>
                    <a:pt x="2799919" y="605463"/>
                  </a:cubicBezTo>
                  <a:cubicBezTo>
                    <a:pt x="2780388" y="620809"/>
                    <a:pt x="2759462" y="636154"/>
                    <a:pt x="2744116" y="648710"/>
                  </a:cubicBezTo>
                  <a:cubicBezTo>
                    <a:pt x="2721795" y="668241"/>
                    <a:pt x="2723190" y="672426"/>
                    <a:pt x="2723190" y="672426"/>
                  </a:cubicBezTo>
                  <a:lnTo>
                    <a:pt x="2723190" y="672426"/>
                  </a:lnTo>
                  <a:close/>
                  <a:moveTo>
                    <a:pt x="3042662" y="606858"/>
                  </a:moveTo>
                  <a:cubicBezTo>
                    <a:pt x="3046847" y="608253"/>
                    <a:pt x="3052427" y="608253"/>
                    <a:pt x="3058008" y="609648"/>
                  </a:cubicBezTo>
                  <a:cubicBezTo>
                    <a:pt x="3078934" y="612438"/>
                    <a:pt x="3099860" y="613833"/>
                    <a:pt x="3119391" y="613833"/>
                  </a:cubicBezTo>
                  <a:cubicBezTo>
                    <a:pt x="3119391" y="606858"/>
                    <a:pt x="3119391" y="599882"/>
                    <a:pt x="3119391" y="591512"/>
                  </a:cubicBezTo>
                  <a:cubicBezTo>
                    <a:pt x="3113811" y="587327"/>
                    <a:pt x="3108230" y="583141"/>
                    <a:pt x="3105440" y="578956"/>
                  </a:cubicBezTo>
                  <a:cubicBezTo>
                    <a:pt x="3102650" y="576166"/>
                    <a:pt x="3099860" y="570586"/>
                    <a:pt x="3098465" y="562215"/>
                  </a:cubicBezTo>
                  <a:cubicBezTo>
                    <a:pt x="3087304" y="569191"/>
                    <a:pt x="3077539" y="574771"/>
                    <a:pt x="3067773" y="578956"/>
                  </a:cubicBezTo>
                  <a:cubicBezTo>
                    <a:pt x="3062193" y="585932"/>
                    <a:pt x="3053823" y="594302"/>
                    <a:pt x="3045452" y="602672"/>
                  </a:cubicBezTo>
                  <a:cubicBezTo>
                    <a:pt x="3044057" y="604068"/>
                    <a:pt x="3044057" y="605463"/>
                    <a:pt x="3042662" y="606858"/>
                  </a:cubicBezTo>
                  <a:close/>
                  <a:moveTo>
                    <a:pt x="3126366" y="595697"/>
                  </a:moveTo>
                  <a:cubicBezTo>
                    <a:pt x="3126366" y="601277"/>
                    <a:pt x="3126366" y="606858"/>
                    <a:pt x="3126366" y="612438"/>
                  </a:cubicBezTo>
                  <a:cubicBezTo>
                    <a:pt x="3133342" y="612438"/>
                    <a:pt x="3141712" y="611043"/>
                    <a:pt x="3147293" y="611043"/>
                  </a:cubicBezTo>
                  <a:cubicBezTo>
                    <a:pt x="3145897" y="609648"/>
                    <a:pt x="3144502" y="608253"/>
                    <a:pt x="3143107" y="608253"/>
                  </a:cubicBezTo>
                  <a:cubicBezTo>
                    <a:pt x="3137527" y="602672"/>
                    <a:pt x="3131947" y="599882"/>
                    <a:pt x="3126366" y="595697"/>
                  </a:cubicBezTo>
                  <a:close/>
                  <a:moveTo>
                    <a:pt x="3126366" y="587327"/>
                  </a:moveTo>
                  <a:cubicBezTo>
                    <a:pt x="3131947" y="591512"/>
                    <a:pt x="3138922" y="595697"/>
                    <a:pt x="3145897" y="601277"/>
                  </a:cubicBezTo>
                  <a:cubicBezTo>
                    <a:pt x="3148687" y="604068"/>
                    <a:pt x="3152873" y="605463"/>
                    <a:pt x="3157058" y="608253"/>
                  </a:cubicBezTo>
                  <a:cubicBezTo>
                    <a:pt x="3173799" y="605463"/>
                    <a:pt x="3187750" y="599882"/>
                    <a:pt x="3197515" y="592907"/>
                  </a:cubicBezTo>
                  <a:cubicBezTo>
                    <a:pt x="3210071" y="584536"/>
                    <a:pt x="3217046" y="574771"/>
                    <a:pt x="3219836" y="562215"/>
                  </a:cubicBezTo>
                  <a:cubicBezTo>
                    <a:pt x="3230997" y="509202"/>
                    <a:pt x="3200305" y="411547"/>
                    <a:pt x="3179379" y="347374"/>
                  </a:cubicBezTo>
                  <a:cubicBezTo>
                    <a:pt x="3168219" y="312497"/>
                    <a:pt x="3162638" y="297151"/>
                    <a:pt x="3162638" y="287386"/>
                  </a:cubicBezTo>
                  <a:cubicBezTo>
                    <a:pt x="3161243" y="287386"/>
                    <a:pt x="3158453" y="287386"/>
                    <a:pt x="3157058" y="285990"/>
                  </a:cubicBezTo>
                  <a:cubicBezTo>
                    <a:pt x="3157058" y="290176"/>
                    <a:pt x="3155663" y="295756"/>
                    <a:pt x="3154268" y="299941"/>
                  </a:cubicBezTo>
                  <a:cubicBezTo>
                    <a:pt x="3151478" y="312497"/>
                    <a:pt x="3145897" y="332028"/>
                    <a:pt x="3140317" y="354349"/>
                  </a:cubicBezTo>
                  <a:cubicBezTo>
                    <a:pt x="3133342" y="380856"/>
                    <a:pt x="3124971" y="411547"/>
                    <a:pt x="3117996" y="442239"/>
                  </a:cubicBezTo>
                  <a:cubicBezTo>
                    <a:pt x="3122181" y="457585"/>
                    <a:pt x="3124971" y="474326"/>
                    <a:pt x="3126366" y="488276"/>
                  </a:cubicBezTo>
                  <a:cubicBezTo>
                    <a:pt x="3127761" y="505017"/>
                    <a:pt x="3126366" y="518968"/>
                    <a:pt x="3122181" y="531524"/>
                  </a:cubicBezTo>
                  <a:cubicBezTo>
                    <a:pt x="3124971" y="549660"/>
                    <a:pt x="3126366" y="569191"/>
                    <a:pt x="3126366" y="587327"/>
                  </a:cubicBezTo>
                  <a:close/>
                  <a:moveTo>
                    <a:pt x="3004995" y="592907"/>
                  </a:moveTo>
                  <a:cubicBezTo>
                    <a:pt x="3004995" y="592907"/>
                    <a:pt x="3004995" y="594302"/>
                    <a:pt x="3006390" y="594302"/>
                  </a:cubicBezTo>
                  <a:cubicBezTo>
                    <a:pt x="3007785" y="597092"/>
                    <a:pt x="3017550" y="601277"/>
                    <a:pt x="3034291" y="604068"/>
                  </a:cubicBezTo>
                  <a:cubicBezTo>
                    <a:pt x="3037081" y="601277"/>
                    <a:pt x="3039872" y="599882"/>
                    <a:pt x="3041267" y="597092"/>
                  </a:cubicBezTo>
                  <a:cubicBezTo>
                    <a:pt x="3044057" y="592907"/>
                    <a:pt x="3046847" y="588722"/>
                    <a:pt x="3048242" y="584536"/>
                  </a:cubicBezTo>
                  <a:cubicBezTo>
                    <a:pt x="3037081" y="587327"/>
                    <a:pt x="3027316" y="588722"/>
                    <a:pt x="3018946" y="588722"/>
                  </a:cubicBezTo>
                  <a:cubicBezTo>
                    <a:pt x="3013365" y="591512"/>
                    <a:pt x="3006390" y="591512"/>
                    <a:pt x="3004995" y="592907"/>
                  </a:cubicBezTo>
                  <a:close/>
                  <a:moveTo>
                    <a:pt x="2832005" y="581746"/>
                  </a:moveTo>
                  <a:cubicBezTo>
                    <a:pt x="2834796" y="583141"/>
                    <a:pt x="2838981" y="584536"/>
                    <a:pt x="2841771" y="584536"/>
                  </a:cubicBezTo>
                  <a:cubicBezTo>
                    <a:pt x="2844561" y="583141"/>
                    <a:pt x="2845956" y="581746"/>
                    <a:pt x="2848746" y="580351"/>
                  </a:cubicBezTo>
                  <a:cubicBezTo>
                    <a:pt x="2850141" y="580351"/>
                    <a:pt x="2850141" y="578956"/>
                    <a:pt x="2851537" y="578956"/>
                  </a:cubicBezTo>
                  <a:cubicBezTo>
                    <a:pt x="2850141" y="576166"/>
                    <a:pt x="2848746" y="573376"/>
                    <a:pt x="2848746" y="569191"/>
                  </a:cubicBezTo>
                  <a:cubicBezTo>
                    <a:pt x="2843166" y="573376"/>
                    <a:pt x="2837586" y="576166"/>
                    <a:pt x="2832005" y="581746"/>
                  </a:cubicBezTo>
                  <a:close/>
                  <a:moveTo>
                    <a:pt x="3105440" y="558030"/>
                  </a:moveTo>
                  <a:cubicBezTo>
                    <a:pt x="3106835" y="566401"/>
                    <a:pt x="3108230" y="571981"/>
                    <a:pt x="3111020" y="573376"/>
                  </a:cubicBezTo>
                  <a:cubicBezTo>
                    <a:pt x="3113811" y="576166"/>
                    <a:pt x="3116601" y="578956"/>
                    <a:pt x="3119391" y="581746"/>
                  </a:cubicBezTo>
                  <a:cubicBezTo>
                    <a:pt x="3119391" y="569191"/>
                    <a:pt x="3117996" y="555240"/>
                    <a:pt x="3116601" y="544079"/>
                  </a:cubicBezTo>
                  <a:cubicBezTo>
                    <a:pt x="3113811" y="549660"/>
                    <a:pt x="3111020" y="553845"/>
                    <a:pt x="3105440" y="558030"/>
                  </a:cubicBezTo>
                  <a:close/>
                  <a:moveTo>
                    <a:pt x="2787363" y="355744"/>
                  </a:moveTo>
                  <a:cubicBezTo>
                    <a:pt x="2784573" y="361324"/>
                    <a:pt x="2783178" y="365510"/>
                    <a:pt x="2780388" y="371090"/>
                  </a:cubicBezTo>
                  <a:cubicBezTo>
                    <a:pt x="2772017" y="387831"/>
                    <a:pt x="2763647" y="403177"/>
                    <a:pt x="2753881" y="417127"/>
                  </a:cubicBezTo>
                  <a:cubicBezTo>
                    <a:pt x="2731560" y="453399"/>
                    <a:pt x="2712029" y="485486"/>
                    <a:pt x="2727375" y="518968"/>
                  </a:cubicBezTo>
                  <a:cubicBezTo>
                    <a:pt x="2737140" y="538499"/>
                    <a:pt x="2770622" y="559425"/>
                    <a:pt x="2823635" y="577561"/>
                  </a:cubicBezTo>
                  <a:cubicBezTo>
                    <a:pt x="2830610" y="571981"/>
                    <a:pt x="2836191" y="567796"/>
                    <a:pt x="2841771" y="563610"/>
                  </a:cubicBezTo>
                  <a:cubicBezTo>
                    <a:pt x="2843166" y="562215"/>
                    <a:pt x="2844561" y="562215"/>
                    <a:pt x="2844561" y="560820"/>
                  </a:cubicBezTo>
                  <a:cubicBezTo>
                    <a:pt x="2841771" y="545474"/>
                    <a:pt x="2840376" y="530129"/>
                    <a:pt x="2840376" y="520363"/>
                  </a:cubicBezTo>
                  <a:cubicBezTo>
                    <a:pt x="2840376" y="506412"/>
                    <a:pt x="2820845" y="450609"/>
                    <a:pt x="2802709" y="401782"/>
                  </a:cubicBezTo>
                  <a:cubicBezTo>
                    <a:pt x="2798524" y="386436"/>
                    <a:pt x="2792943" y="369695"/>
                    <a:pt x="2787363" y="355744"/>
                  </a:cubicBezTo>
                  <a:close/>
                  <a:moveTo>
                    <a:pt x="3080329" y="539894"/>
                  </a:moveTo>
                  <a:cubicBezTo>
                    <a:pt x="3074749" y="549660"/>
                    <a:pt x="3069168" y="562215"/>
                    <a:pt x="3062193" y="573376"/>
                  </a:cubicBezTo>
                  <a:cubicBezTo>
                    <a:pt x="3062193" y="573376"/>
                    <a:pt x="3063588" y="573376"/>
                    <a:pt x="3063588" y="573376"/>
                  </a:cubicBezTo>
                  <a:cubicBezTo>
                    <a:pt x="3067773" y="567796"/>
                    <a:pt x="3070563" y="563610"/>
                    <a:pt x="3073353" y="559425"/>
                  </a:cubicBezTo>
                  <a:cubicBezTo>
                    <a:pt x="3077539" y="552450"/>
                    <a:pt x="3078934" y="545474"/>
                    <a:pt x="3080329" y="539894"/>
                  </a:cubicBezTo>
                  <a:close/>
                  <a:moveTo>
                    <a:pt x="2854327" y="563610"/>
                  </a:moveTo>
                  <a:cubicBezTo>
                    <a:pt x="2854327" y="565006"/>
                    <a:pt x="2854327" y="565006"/>
                    <a:pt x="2854327" y="566401"/>
                  </a:cubicBezTo>
                  <a:cubicBezTo>
                    <a:pt x="2854327" y="567796"/>
                    <a:pt x="2855722" y="570586"/>
                    <a:pt x="2855722" y="571981"/>
                  </a:cubicBezTo>
                  <a:cubicBezTo>
                    <a:pt x="2858512" y="565006"/>
                    <a:pt x="2859907" y="559425"/>
                    <a:pt x="2862697" y="555240"/>
                  </a:cubicBezTo>
                  <a:cubicBezTo>
                    <a:pt x="2859907" y="558030"/>
                    <a:pt x="2857117" y="560820"/>
                    <a:pt x="2854327" y="563610"/>
                  </a:cubicBezTo>
                  <a:close/>
                  <a:moveTo>
                    <a:pt x="3085909" y="527338"/>
                  </a:moveTo>
                  <a:cubicBezTo>
                    <a:pt x="3087304" y="537104"/>
                    <a:pt x="3087304" y="549660"/>
                    <a:pt x="3078934" y="563610"/>
                  </a:cubicBezTo>
                  <a:cubicBezTo>
                    <a:pt x="3077539" y="565006"/>
                    <a:pt x="3077539" y="566401"/>
                    <a:pt x="3076144" y="567796"/>
                  </a:cubicBezTo>
                  <a:cubicBezTo>
                    <a:pt x="3083119" y="565006"/>
                    <a:pt x="3090094" y="560820"/>
                    <a:pt x="3095675" y="555240"/>
                  </a:cubicBezTo>
                  <a:cubicBezTo>
                    <a:pt x="3095675" y="555240"/>
                    <a:pt x="3095675" y="555240"/>
                    <a:pt x="3097070" y="555240"/>
                  </a:cubicBezTo>
                  <a:cubicBezTo>
                    <a:pt x="3095675" y="541289"/>
                    <a:pt x="3097070" y="521758"/>
                    <a:pt x="3102650" y="495252"/>
                  </a:cubicBezTo>
                  <a:cubicBezTo>
                    <a:pt x="3101255" y="496647"/>
                    <a:pt x="3101255" y="498042"/>
                    <a:pt x="3099860" y="499437"/>
                  </a:cubicBezTo>
                  <a:cubicBezTo>
                    <a:pt x="3097070" y="506412"/>
                    <a:pt x="3091490" y="514783"/>
                    <a:pt x="3085909" y="527338"/>
                  </a:cubicBezTo>
                  <a:cubicBezTo>
                    <a:pt x="3087304" y="525943"/>
                    <a:pt x="3087304" y="525943"/>
                    <a:pt x="3085909" y="527338"/>
                  </a:cubicBezTo>
                  <a:close/>
                  <a:moveTo>
                    <a:pt x="3109626" y="496647"/>
                  </a:moveTo>
                  <a:cubicBezTo>
                    <a:pt x="3105440" y="520363"/>
                    <a:pt x="3104045" y="537104"/>
                    <a:pt x="3104045" y="548265"/>
                  </a:cubicBezTo>
                  <a:cubicBezTo>
                    <a:pt x="3109626" y="542684"/>
                    <a:pt x="3112416" y="537104"/>
                    <a:pt x="3115206" y="530129"/>
                  </a:cubicBezTo>
                  <a:cubicBezTo>
                    <a:pt x="3115206" y="517573"/>
                    <a:pt x="3112416" y="505017"/>
                    <a:pt x="3109626" y="496647"/>
                  </a:cubicBezTo>
                  <a:close/>
                  <a:moveTo>
                    <a:pt x="2815265" y="267854"/>
                  </a:moveTo>
                  <a:cubicBezTo>
                    <a:pt x="2816660" y="267854"/>
                    <a:pt x="2818055" y="267854"/>
                    <a:pt x="2818055" y="269250"/>
                  </a:cubicBezTo>
                  <a:cubicBezTo>
                    <a:pt x="2820845" y="272040"/>
                    <a:pt x="2820845" y="276225"/>
                    <a:pt x="2819450" y="287386"/>
                  </a:cubicBezTo>
                  <a:cubicBezTo>
                    <a:pt x="2818055" y="306917"/>
                    <a:pt x="2816660" y="343189"/>
                    <a:pt x="2829215" y="390621"/>
                  </a:cubicBezTo>
                  <a:cubicBezTo>
                    <a:pt x="2838981" y="432473"/>
                    <a:pt x="2852932" y="463165"/>
                    <a:pt x="2868277" y="484091"/>
                  </a:cubicBezTo>
                  <a:cubicBezTo>
                    <a:pt x="2887808" y="509202"/>
                    <a:pt x="2911525" y="520363"/>
                    <a:pt x="2943611" y="517573"/>
                  </a:cubicBezTo>
                  <a:cubicBezTo>
                    <a:pt x="2964538" y="516178"/>
                    <a:pt x="2996624" y="505017"/>
                    <a:pt x="3039872" y="465955"/>
                  </a:cubicBezTo>
                  <a:cubicBezTo>
                    <a:pt x="3066378" y="442239"/>
                    <a:pt x="3083119" y="418523"/>
                    <a:pt x="3083119" y="417127"/>
                  </a:cubicBezTo>
                  <a:cubicBezTo>
                    <a:pt x="3087304" y="411547"/>
                    <a:pt x="3090094" y="407362"/>
                    <a:pt x="3094280" y="410152"/>
                  </a:cubicBezTo>
                  <a:cubicBezTo>
                    <a:pt x="3097070" y="411547"/>
                    <a:pt x="3095675" y="417127"/>
                    <a:pt x="3092884" y="422708"/>
                  </a:cubicBezTo>
                  <a:cubicBezTo>
                    <a:pt x="3091490" y="428288"/>
                    <a:pt x="3088699" y="433868"/>
                    <a:pt x="3084514" y="440844"/>
                  </a:cubicBezTo>
                  <a:cubicBezTo>
                    <a:pt x="3077539" y="456190"/>
                    <a:pt x="3069168" y="477116"/>
                    <a:pt x="3067773" y="482696"/>
                  </a:cubicBezTo>
                  <a:cubicBezTo>
                    <a:pt x="3067773" y="486881"/>
                    <a:pt x="3070563" y="492462"/>
                    <a:pt x="3074749" y="499437"/>
                  </a:cubicBezTo>
                  <a:cubicBezTo>
                    <a:pt x="3077539" y="503622"/>
                    <a:pt x="3080329" y="509202"/>
                    <a:pt x="3083119" y="516178"/>
                  </a:cubicBezTo>
                  <a:cubicBezTo>
                    <a:pt x="3092884" y="496647"/>
                    <a:pt x="3098465" y="485486"/>
                    <a:pt x="3104045" y="484091"/>
                  </a:cubicBezTo>
                  <a:cubicBezTo>
                    <a:pt x="3106835" y="470140"/>
                    <a:pt x="3109626" y="457585"/>
                    <a:pt x="3112416" y="443634"/>
                  </a:cubicBezTo>
                  <a:cubicBezTo>
                    <a:pt x="3109626" y="429683"/>
                    <a:pt x="3105440" y="415732"/>
                    <a:pt x="3101255" y="401782"/>
                  </a:cubicBezTo>
                  <a:cubicBezTo>
                    <a:pt x="3095675" y="385041"/>
                    <a:pt x="3091490" y="369695"/>
                    <a:pt x="3088699" y="355744"/>
                  </a:cubicBezTo>
                  <a:cubicBezTo>
                    <a:pt x="3084514" y="334818"/>
                    <a:pt x="3081724" y="320867"/>
                    <a:pt x="3080329" y="309707"/>
                  </a:cubicBezTo>
                  <a:cubicBezTo>
                    <a:pt x="3077539" y="288781"/>
                    <a:pt x="3076144" y="281805"/>
                    <a:pt x="3067773" y="270645"/>
                  </a:cubicBezTo>
                  <a:cubicBezTo>
                    <a:pt x="3066378" y="267854"/>
                    <a:pt x="3063588" y="263669"/>
                    <a:pt x="3066378" y="260879"/>
                  </a:cubicBezTo>
                  <a:cubicBezTo>
                    <a:pt x="3069168" y="258089"/>
                    <a:pt x="3074749" y="260879"/>
                    <a:pt x="3085909" y="267854"/>
                  </a:cubicBezTo>
                  <a:cubicBezTo>
                    <a:pt x="3095675" y="274830"/>
                    <a:pt x="3113811" y="285990"/>
                    <a:pt x="3120786" y="284595"/>
                  </a:cubicBezTo>
                  <a:cubicBezTo>
                    <a:pt x="3123576" y="284595"/>
                    <a:pt x="3126366" y="281805"/>
                    <a:pt x="3127761" y="279015"/>
                  </a:cubicBezTo>
                  <a:cubicBezTo>
                    <a:pt x="3123576" y="277620"/>
                    <a:pt x="3120786" y="276225"/>
                    <a:pt x="3117996" y="274830"/>
                  </a:cubicBezTo>
                  <a:cubicBezTo>
                    <a:pt x="3113811" y="272040"/>
                    <a:pt x="3111020" y="269250"/>
                    <a:pt x="3111020" y="266459"/>
                  </a:cubicBezTo>
                  <a:cubicBezTo>
                    <a:pt x="3111020" y="265064"/>
                    <a:pt x="3112416" y="263669"/>
                    <a:pt x="3115206" y="262274"/>
                  </a:cubicBezTo>
                  <a:cubicBezTo>
                    <a:pt x="3116601" y="262274"/>
                    <a:pt x="3119391" y="262274"/>
                    <a:pt x="3122181" y="262274"/>
                  </a:cubicBezTo>
                  <a:cubicBezTo>
                    <a:pt x="3116601" y="255299"/>
                    <a:pt x="3105440" y="248323"/>
                    <a:pt x="3087304" y="242743"/>
                  </a:cubicBezTo>
                  <a:cubicBezTo>
                    <a:pt x="3035686" y="227397"/>
                    <a:pt x="2876648" y="209261"/>
                    <a:pt x="2837586" y="226002"/>
                  </a:cubicBezTo>
                  <a:cubicBezTo>
                    <a:pt x="2818055" y="234373"/>
                    <a:pt x="2801314" y="245533"/>
                    <a:pt x="2790153" y="259484"/>
                  </a:cubicBezTo>
                  <a:cubicBezTo>
                    <a:pt x="2778993" y="273435"/>
                    <a:pt x="2773412" y="287386"/>
                    <a:pt x="2774807" y="301336"/>
                  </a:cubicBezTo>
                  <a:cubicBezTo>
                    <a:pt x="2774807" y="306917"/>
                    <a:pt x="2778993" y="319472"/>
                    <a:pt x="2784573" y="336213"/>
                  </a:cubicBezTo>
                  <a:cubicBezTo>
                    <a:pt x="2791548" y="318077"/>
                    <a:pt x="2795734" y="302731"/>
                    <a:pt x="2798524" y="291571"/>
                  </a:cubicBezTo>
                  <a:cubicBezTo>
                    <a:pt x="2808289" y="274830"/>
                    <a:pt x="2809684" y="267854"/>
                    <a:pt x="2815265" y="267854"/>
                  </a:cubicBezTo>
                  <a:close/>
                  <a:moveTo>
                    <a:pt x="3112416" y="485486"/>
                  </a:moveTo>
                  <a:cubicBezTo>
                    <a:pt x="3115206" y="486881"/>
                    <a:pt x="3116601" y="491066"/>
                    <a:pt x="3116601" y="493857"/>
                  </a:cubicBezTo>
                  <a:cubicBezTo>
                    <a:pt x="3117996" y="499437"/>
                    <a:pt x="3119391" y="505017"/>
                    <a:pt x="3120786" y="513388"/>
                  </a:cubicBezTo>
                  <a:cubicBezTo>
                    <a:pt x="3122181" y="506412"/>
                    <a:pt x="3122181" y="498042"/>
                    <a:pt x="3120786" y="489671"/>
                  </a:cubicBezTo>
                  <a:cubicBezTo>
                    <a:pt x="3120786" y="479906"/>
                    <a:pt x="3117996" y="468745"/>
                    <a:pt x="3116601" y="458980"/>
                  </a:cubicBezTo>
                  <a:cubicBezTo>
                    <a:pt x="3115206" y="468745"/>
                    <a:pt x="3113811" y="477116"/>
                    <a:pt x="3112416" y="485486"/>
                  </a:cubicBezTo>
                  <a:close/>
                  <a:moveTo>
                    <a:pt x="3077539" y="269250"/>
                  </a:moveTo>
                  <a:cubicBezTo>
                    <a:pt x="3084514" y="280410"/>
                    <a:pt x="3085909" y="288781"/>
                    <a:pt x="3088699" y="308312"/>
                  </a:cubicBezTo>
                  <a:cubicBezTo>
                    <a:pt x="3090094" y="319472"/>
                    <a:pt x="3092884" y="333423"/>
                    <a:pt x="3097070" y="354349"/>
                  </a:cubicBezTo>
                  <a:cubicBezTo>
                    <a:pt x="3099860" y="368300"/>
                    <a:pt x="3104045" y="383646"/>
                    <a:pt x="3109626" y="400387"/>
                  </a:cubicBezTo>
                  <a:cubicBezTo>
                    <a:pt x="3112416" y="410152"/>
                    <a:pt x="3115206" y="419918"/>
                    <a:pt x="3117996" y="429683"/>
                  </a:cubicBezTo>
                  <a:cubicBezTo>
                    <a:pt x="3123576" y="403177"/>
                    <a:pt x="3130552" y="378065"/>
                    <a:pt x="3136132" y="354349"/>
                  </a:cubicBezTo>
                  <a:cubicBezTo>
                    <a:pt x="3141712" y="332028"/>
                    <a:pt x="3147293" y="312497"/>
                    <a:pt x="3150083" y="299941"/>
                  </a:cubicBezTo>
                  <a:cubicBezTo>
                    <a:pt x="3151478" y="295756"/>
                    <a:pt x="3151478" y="291571"/>
                    <a:pt x="3152873" y="285990"/>
                  </a:cubicBezTo>
                  <a:cubicBezTo>
                    <a:pt x="3147293" y="284595"/>
                    <a:pt x="3143107" y="283200"/>
                    <a:pt x="3138922" y="281805"/>
                  </a:cubicBezTo>
                  <a:cubicBezTo>
                    <a:pt x="3136132" y="287386"/>
                    <a:pt x="3131947" y="290176"/>
                    <a:pt x="3126366" y="291571"/>
                  </a:cubicBezTo>
                  <a:cubicBezTo>
                    <a:pt x="3116601" y="292966"/>
                    <a:pt x="3099860" y="283200"/>
                    <a:pt x="3085909" y="274830"/>
                  </a:cubicBezTo>
                  <a:cubicBezTo>
                    <a:pt x="3083119" y="272040"/>
                    <a:pt x="3080329" y="270645"/>
                    <a:pt x="3077539" y="269250"/>
                  </a:cubicBezTo>
                  <a:close/>
                  <a:moveTo>
                    <a:pt x="2460916" y="396201"/>
                  </a:moveTo>
                  <a:cubicBezTo>
                    <a:pt x="2460916" y="396201"/>
                    <a:pt x="2460916" y="396201"/>
                    <a:pt x="2460916" y="396201"/>
                  </a:cubicBezTo>
                  <a:cubicBezTo>
                    <a:pt x="2460916" y="396201"/>
                    <a:pt x="2460916" y="396201"/>
                    <a:pt x="2460916" y="396201"/>
                  </a:cubicBezTo>
                  <a:close/>
                  <a:moveTo>
                    <a:pt x="3172404" y="281805"/>
                  </a:moveTo>
                  <a:cubicBezTo>
                    <a:pt x="3183564" y="283200"/>
                    <a:pt x="3191935" y="281805"/>
                    <a:pt x="3196120" y="279015"/>
                  </a:cubicBezTo>
                  <a:cubicBezTo>
                    <a:pt x="3197515" y="277620"/>
                    <a:pt x="3198910" y="276225"/>
                    <a:pt x="3197515" y="273435"/>
                  </a:cubicBezTo>
                  <a:cubicBezTo>
                    <a:pt x="3196120" y="267854"/>
                    <a:pt x="3183564" y="256694"/>
                    <a:pt x="3159848" y="242743"/>
                  </a:cubicBezTo>
                  <a:cubicBezTo>
                    <a:pt x="3159848" y="252509"/>
                    <a:pt x="3159848" y="262274"/>
                    <a:pt x="3159848" y="270645"/>
                  </a:cubicBezTo>
                  <a:cubicBezTo>
                    <a:pt x="3165429" y="273435"/>
                    <a:pt x="3169614" y="274830"/>
                    <a:pt x="3171009" y="279015"/>
                  </a:cubicBezTo>
                  <a:cubicBezTo>
                    <a:pt x="3172404" y="279015"/>
                    <a:pt x="3172404" y="280410"/>
                    <a:pt x="3172404" y="281805"/>
                  </a:cubicBezTo>
                  <a:close/>
                  <a:moveTo>
                    <a:pt x="3159848" y="280410"/>
                  </a:moveTo>
                  <a:cubicBezTo>
                    <a:pt x="3161243" y="280410"/>
                    <a:pt x="3164033" y="280410"/>
                    <a:pt x="3165429" y="281805"/>
                  </a:cubicBezTo>
                  <a:cubicBezTo>
                    <a:pt x="3164033" y="280410"/>
                    <a:pt x="3162638" y="280410"/>
                    <a:pt x="3159848" y="279015"/>
                  </a:cubicBezTo>
                  <a:cubicBezTo>
                    <a:pt x="3159848" y="277620"/>
                    <a:pt x="3159848" y="279015"/>
                    <a:pt x="3159848" y="280410"/>
                  </a:cubicBezTo>
                  <a:close/>
                  <a:moveTo>
                    <a:pt x="3138922" y="274830"/>
                  </a:moveTo>
                  <a:cubicBezTo>
                    <a:pt x="3143107" y="276225"/>
                    <a:pt x="3148687" y="277620"/>
                    <a:pt x="3152873" y="279015"/>
                  </a:cubicBezTo>
                  <a:cubicBezTo>
                    <a:pt x="3152873" y="277620"/>
                    <a:pt x="3152873" y="276225"/>
                    <a:pt x="3152873" y="274830"/>
                  </a:cubicBezTo>
                  <a:cubicBezTo>
                    <a:pt x="3150083" y="273435"/>
                    <a:pt x="3147293" y="273435"/>
                    <a:pt x="3144502" y="272040"/>
                  </a:cubicBezTo>
                  <a:cubicBezTo>
                    <a:pt x="3143107" y="272040"/>
                    <a:pt x="3140317" y="270645"/>
                    <a:pt x="3138922" y="270645"/>
                  </a:cubicBezTo>
                  <a:cubicBezTo>
                    <a:pt x="3138922" y="272040"/>
                    <a:pt x="3138922" y="273435"/>
                    <a:pt x="3138922" y="274830"/>
                  </a:cubicBezTo>
                  <a:close/>
                  <a:moveTo>
                    <a:pt x="2721795" y="272040"/>
                  </a:moveTo>
                  <a:cubicBezTo>
                    <a:pt x="2721795" y="272040"/>
                    <a:pt x="2723190" y="272040"/>
                    <a:pt x="2721795" y="272040"/>
                  </a:cubicBezTo>
                  <a:cubicBezTo>
                    <a:pt x="2756671" y="273435"/>
                    <a:pt x="2774807" y="265064"/>
                    <a:pt x="2780388" y="242743"/>
                  </a:cubicBezTo>
                  <a:cubicBezTo>
                    <a:pt x="2781783" y="237163"/>
                    <a:pt x="2781783" y="230187"/>
                    <a:pt x="2781783" y="221817"/>
                  </a:cubicBezTo>
                  <a:cubicBezTo>
                    <a:pt x="2760857" y="234373"/>
                    <a:pt x="2744116" y="245533"/>
                    <a:pt x="2734350" y="255299"/>
                  </a:cubicBezTo>
                  <a:cubicBezTo>
                    <a:pt x="2725980" y="265064"/>
                    <a:pt x="2723190" y="270645"/>
                    <a:pt x="2721795" y="272040"/>
                  </a:cubicBezTo>
                  <a:close/>
                  <a:moveTo>
                    <a:pt x="3124971" y="267854"/>
                  </a:moveTo>
                  <a:cubicBezTo>
                    <a:pt x="3126366" y="269250"/>
                    <a:pt x="3129156" y="269250"/>
                    <a:pt x="3130552" y="270645"/>
                  </a:cubicBezTo>
                  <a:cubicBezTo>
                    <a:pt x="3130552" y="269250"/>
                    <a:pt x="3130552" y="269250"/>
                    <a:pt x="3130552" y="267854"/>
                  </a:cubicBezTo>
                  <a:cubicBezTo>
                    <a:pt x="3129156" y="269250"/>
                    <a:pt x="3126366" y="269250"/>
                    <a:pt x="3124971" y="267854"/>
                  </a:cubicBezTo>
                  <a:close/>
                  <a:moveTo>
                    <a:pt x="2933846" y="171594"/>
                  </a:moveTo>
                  <a:cubicBezTo>
                    <a:pt x="2945007" y="171594"/>
                    <a:pt x="2956167" y="172989"/>
                    <a:pt x="2967328" y="174384"/>
                  </a:cubicBezTo>
                  <a:cubicBezTo>
                    <a:pt x="3025921" y="184150"/>
                    <a:pt x="3085909" y="200891"/>
                    <a:pt x="3133342" y="221817"/>
                  </a:cubicBezTo>
                  <a:cubicBezTo>
                    <a:pt x="3140317" y="224607"/>
                    <a:pt x="3145897" y="227397"/>
                    <a:pt x="3152873" y="230187"/>
                  </a:cubicBezTo>
                  <a:cubicBezTo>
                    <a:pt x="3150083" y="178570"/>
                    <a:pt x="3136132" y="119976"/>
                    <a:pt x="3112416" y="86495"/>
                  </a:cubicBezTo>
                  <a:cubicBezTo>
                    <a:pt x="3098465" y="65569"/>
                    <a:pt x="3077539" y="51618"/>
                    <a:pt x="3049637" y="41852"/>
                  </a:cubicBezTo>
                  <a:cubicBezTo>
                    <a:pt x="3037081" y="37667"/>
                    <a:pt x="3024526" y="34877"/>
                    <a:pt x="3017550" y="34877"/>
                  </a:cubicBezTo>
                  <a:cubicBezTo>
                    <a:pt x="3021736" y="53013"/>
                    <a:pt x="3024526" y="75334"/>
                    <a:pt x="3024526" y="92075"/>
                  </a:cubicBezTo>
                  <a:cubicBezTo>
                    <a:pt x="3024526" y="107421"/>
                    <a:pt x="3024526" y="122767"/>
                    <a:pt x="3024526" y="135322"/>
                  </a:cubicBezTo>
                  <a:cubicBezTo>
                    <a:pt x="3023131" y="156248"/>
                    <a:pt x="3020341" y="157643"/>
                    <a:pt x="3018946" y="159039"/>
                  </a:cubicBezTo>
                  <a:cubicBezTo>
                    <a:pt x="3017550" y="160434"/>
                    <a:pt x="3014760" y="160434"/>
                    <a:pt x="3011970" y="159039"/>
                  </a:cubicBezTo>
                  <a:cubicBezTo>
                    <a:pt x="3010575" y="157643"/>
                    <a:pt x="3007785" y="153458"/>
                    <a:pt x="3004995" y="135322"/>
                  </a:cubicBezTo>
                  <a:cubicBezTo>
                    <a:pt x="3003600" y="124162"/>
                    <a:pt x="3002205" y="110211"/>
                    <a:pt x="3000810" y="96260"/>
                  </a:cubicBezTo>
                  <a:cubicBezTo>
                    <a:pt x="2999414" y="76729"/>
                    <a:pt x="2998020" y="39062"/>
                    <a:pt x="3002205" y="30692"/>
                  </a:cubicBezTo>
                  <a:cubicBezTo>
                    <a:pt x="3003600" y="27902"/>
                    <a:pt x="3004995" y="26506"/>
                    <a:pt x="3006390" y="26506"/>
                  </a:cubicBezTo>
                  <a:cubicBezTo>
                    <a:pt x="3006390" y="26506"/>
                    <a:pt x="3006390" y="26506"/>
                    <a:pt x="3006390" y="26506"/>
                  </a:cubicBezTo>
                  <a:cubicBezTo>
                    <a:pt x="3004995" y="23716"/>
                    <a:pt x="3003600" y="20926"/>
                    <a:pt x="3002205" y="18136"/>
                  </a:cubicBezTo>
                  <a:cubicBezTo>
                    <a:pt x="2982674" y="-2790"/>
                    <a:pt x="2953377" y="1395"/>
                    <a:pt x="2907340" y="16741"/>
                  </a:cubicBezTo>
                  <a:cubicBezTo>
                    <a:pt x="2903154" y="18136"/>
                    <a:pt x="2897574" y="20926"/>
                    <a:pt x="2893389" y="25111"/>
                  </a:cubicBezTo>
                  <a:cubicBezTo>
                    <a:pt x="2893389" y="25111"/>
                    <a:pt x="2893389" y="25111"/>
                    <a:pt x="2893389" y="25111"/>
                  </a:cubicBezTo>
                  <a:cubicBezTo>
                    <a:pt x="2893389" y="30692"/>
                    <a:pt x="2890599" y="61383"/>
                    <a:pt x="2886413" y="93470"/>
                  </a:cubicBezTo>
                  <a:cubicBezTo>
                    <a:pt x="2883623" y="111606"/>
                    <a:pt x="2882228" y="125557"/>
                    <a:pt x="2879438" y="135322"/>
                  </a:cubicBezTo>
                  <a:cubicBezTo>
                    <a:pt x="2875253" y="153458"/>
                    <a:pt x="2872463" y="157643"/>
                    <a:pt x="2868277" y="157643"/>
                  </a:cubicBezTo>
                  <a:cubicBezTo>
                    <a:pt x="2866882" y="157643"/>
                    <a:pt x="2864092" y="157643"/>
                    <a:pt x="2861302" y="153458"/>
                  </a:cubicBezTo>
                  <a:cubicBezTo>
                    <a:pt x="2857117" y="145088"/>
                    <a:pt x="2854327" y="128347"/>
                    <a:pt x="2855722" y="107421"/>
                  </a:cubicBezTo>
                  <a:cubicBezTo>
                    <a:pt x="2857117" y="85100"/>
                    <a:pt x="2861302" y="64173"/>
                    <a:pt x="2868277" y="47433"/>
                  </a:cubicBezTo>
                  <a:cubicBezTo>
                    <a:pt x="2871068" y="41852"/>
                    <a:pt x="2873858" y="36272"/>
                    <a:pt x="2876648" y="30692"/>
                  </a:cubicBezTo>
                  <a:cubicBezTo>
                    <a:pt x="2875253" y="32087"/>
                    <a:pt x="2872463" y="34877"/>
                    <a:pt x="2869672" y="37667"/>
                  </a:cubicBezTo>
                  <a:cubicBezTo>
                    <a:pt x="2859907" y="46037"/>
                    <a:pt x="2847351" y="59988"/>
                    <a:pt x="2825030" y="82309"/>
                  </a:cubicBezTo>
                  <a:cubicBezTo>
                    <a:pt x="2788758" y="119976"/>
                    <a:pt x="2788758" y="170199"/>
                    <a:pt x="2788758" y="207866"/>
                  </a:cubicBezTo>
                  <a:cubicBezTo>
                    <a:pt x="2788758" y="207866"/>
                    <a:pt x="2788758" y="207866"/>
                    <a:pt x="2788758" y="209261"/>
                  </a:cubicBezTo>
                  <a:cubicBezTo>
                    <a:pt x="2795734" y="205076"/>
                    <a:pt x="2802709" y="202286"/>
                    <a:pt x="2809684" y="199496"/>
                  </a:cubicBezTo>
                  <a:cubicBezTo>
                    <a:pt x="2841771" y="186940"/>
                    <a:pt x="2886413" y="171594"/>
                    <a:pt x="2933846" y="171594"/>
                  </a:cubicBezTo>
                  <a:close/>
                  <a:moveTo>
                    <a:pt x="2869672" y="152063"/>
                  </a:moveTo>
                  <a:cubicBezTo>
                    <a:pt x="2869672" y="152063"/>
                    <a:pt x="2869672" y="152063"/>
                    <a:pt x="2869672" y="152063"/>
                  </a:cubicBezTo>
                  <a:cubicBezTo>
                    <a:pt x="2869672" y="152063"/>
                    <a:pt x="2869672" y="152063"/>
                    <a:pt x="2869672" y="152063"/>
                  </a:cubicBezTo>
                  <a:close/>
                  <a:moveTo>
                    <a:pt x="2886413" y="33482"/>
                  </a:moveTo>
                  <a:cubicBezTo>
                    <a:pt x="2882228" y="37667"/>
                    <a:pt x="2879438" y="44642"/>
                    <a:pt x="2876648" y="51618"/>
                  </a:cubicBezTo>
                  <a:cubicBezTo>
                    <a:pt x="2861302" y="86495"/>
                    <a:pt x="2862697" y="135322"/>
                    <a:pt x="2869672" y="150668"/>
                  </a:cubicBezTo>
                  <a:cubicBezTo>
                    <a:pt x="2871068" y="146483"/>
                    <a:pt x="2876648" y="133927"/>
                    <a:pt x="2880833" y="90680"/>
                  </a:cubicBezTo>
                  <a:cubicBezTo>
                    <a:pt x="2883623" y="68359"/>
                    <a:pt x="2885018" y="46037"/>
                    <a:pt x="2886413" y="33482"/>
                  </a:cubicBezTo>
                  <a:close/>
                  <a:moveTo>
                    <a:pt x="3007785" y="34877"/>
                  </a:moveTo>
                  <a:cubicBezTo>
                    <a:pt x="3006390" y="40457"/>
                    <a:pt x="3004995" y="64173"/>
                    <a:pt x="3007785" y="94865"/>
                  </a:cubicBezTo>
                  <a:cubicBezTo>
                    <a:pt x="3009180" y="110211"/>
                    <a:pt x="3010575" y="124162"/>
                    <a:pt x="3011970" y="133927"/>
                  </a:cubicBezTo>
                  <a:cubicBezTo>
                    <a:pt x="3013365" y="142298"/>
                    <a:pt x="3014760" y="146483"/>
                    <a:pt x="3014760" y="149273"/>
                  </a:cubicBezTo>
                  <a:cubicBezTo>
                    <a:pt x="3016155" y="139508"/>
                    <a:pt x="3017550" y="117186"/>
                    <a:pt x="3017550" y="90680"/>
                  </a:cubicBezTo>
                  <a:cubicBezTo>
                    <a:pt x="3016155" y="66964"/>
                    <a:pt x="3013365" y="47433"/>
                    <a:pt x="3010575" y="34877"/>
                  </a:cubicBezTo>
                  <a:cubicBezTo>
                    <a:pt x="3009180" y="34877"/>
                    <a:pt x="3007785" y="34877"/>
                    <a:pt x="3007785" y="34877"/>
                  </a:cubicBezTo>
                  <a:close/>
                </a:path>
              </a:pathLst>
            </a:custGeom>
            <a:solidFill>
              <a:srgbClr val="34302F"/>
            </a:solidFill>
            <a:ln w="13943" cap="flat">
              <a:noFill/>
              <a:prstDash val="solid"/>
              <a:miter/>
            </a:ln>
          </p:spPr>
          <p:txBody>
            <a:bodyPr rtlCol="0" anchor="ctr"/>
            <a:lstStyle/>
            <a:p>
              <a:endParaRPr lang="en-US"/>
            </a:p>
          </p:txBody>
        </p:sp>
      </p:grpSp>
      <p:sp>
        <p:nvSpPr>
          <p:cNvPr id="59" name="Freeform 58">
            <a:extLst>
              <a:ext uri="{FF2B5EF4-FFF2-40B4-BE49-F238E27FC236}">
                <a16:creationId xmlns:a16="http://schemas.microsoft.com/office/drawing/2014/main" id="{8F591B26-32D4-3359-6387-B998D0D9B2C1}"/>
              </a:ext>
            </a:extLst>
          </p:cNvPr>
          <p:cNvSpPr/>
          <p:nvPr userDrawn="1"/>
        </p:nvSpPr>
        <p:spPr>
          <a:xfrm rot="16200000">
            <a:off x="3654551" y="373122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33F00228-D1F6-839C-8A89-0E6EF5E5D846}"/>
              </a:ext>
            </a:extLst>
          </p:cNvPr>
          <p:cNvSpPr/>
          <p:nvPr userDrawn="1"/>
        </p:nvSpPr>
        <p:spPr>
          <a:xfrm rot="16200000">
            <a:off x="-7150469" y="3564124"/>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95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ewsletter Cover ">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CD0E4"/>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5" y="1311891"/>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65" name="Group 64">
            <a:extLst>
              <a:ext uri="{FF2B5EF4-FFF2-40B4-BE49-F238E27FC236}">
                <a16:creationId xmlns:a16="http://schemas.microsoft.com/office/drawing/2014/main" id="{1FAE3711-BBF4-01A0-E7B7-F35B2CBCE3FF}"/>
              </a:ext>
            </a:extLst>
          </p:cNvPr>
          <p:cNvGrpSpPr/>
          <p:nvPr userDrawn="1"/>
        </p:nvGrpSpPr>
        <p:grpSpPr>
          <a:xfrm>
            <a:off x="-104579" y="250081"/>
            <a:ext cx="8323021" cy="1462038"/>
            <a:chOff x="-176968" y="-75549"/>
            <a:chExt cx="8323021" cy="1462038"/>
          </a:xfrm>
        </p:grpSpPr>
        <p:grpSp>
          <p:nvGrpSpPr>
            <p:cNvPr id="57" name="Graphic 54">
              <a:extLst>
                <a:ext uri="{FF2B5EF4-FFF2-40B4-BE49-F238E27FC236}">
                  <a16:creationId xmlns:a16="http://schemas.microsoft.com/office/drawing/2014/main" id="{4FDD6745-DB57-C446-8221-5C3FE5B89ED7}"/>
                </a:ext>
              </a:extLst>
            </p:cNvPr>
            <p:cNvGrpSpPr/>
            <p:nvPr/>
          </p:nvGrpSpPr>
          <p:grpSpPr>
            <a:xfrm>
              <a:off x="542893" y="563395"/>
              <a:ext cx="951441" cy="665450"/>
              <a:chOff x="542893" y="563395"/>
              <a:chExt cx="951441" cy="665450"/>
            </a:xfrm>
            <a:solidFill>
              <a:srgbClr val="7CD0E4"/>
            </a:solidFill>
          </p:grpSpPr>
          <p:sp>
            <p:nvSpPr>
              <p:cNvPr id="58" name="Freeform 57">
                <a:extLst>
                  <a:ext uri="{FF2B5EF4-FFF2-40B4-BE49-F238E27FC236}">
                    <a16:creationId xmlns:a16="http://schemas.microsoft.com/office/drawing/2014/main" id="{7ABD1C7C-348F-3275-845B-CAD4A0A3A11B}"/>
                  </a:ext>
                </a:extLst>
              </p:cNvPr>
              <p:cNvSpPr/>
              <p:nvPr/>
            </p:nvSpPr>
            <p:spPr>
              <a:xfrm>
                <a:off x="545683" y="563395"/>
                <a:ext cx="241348" cy="319472"/>
              </a:xfrm>
              <a:custGeom>
                <a:avLst/>
                <a:gdLst>
                  <a:gd name="connsiteX0" fmla="*/ 68359 w 241348"/>
                  <a:gd name="connsiteY0" fmla="*/ 66964 h 319472"/>
                  <a:gd name="connsiteX1" fmla="*/ 68359 w 241348"/>
                  <a:gd name="connsiteY1" fmla="*/ 319472 h 319472"/>
                  <a:gd name="connsiteX2" fmla="*/ 0 w 241348"/>
                  <a:gd name="connsiteY2" fmla="*/ 319472 h 319472"/>
                  <a:gd name="connsiteX3" fmla="*/ 0 w 241348"/>
                  <a:gd name="connsiteY3" fmla="*/ 0 h 319472"/>
                  <a:gd name="connsiteX4" fmla="*/ 241348 w 241348"/>
                  <a:gd name="connsiteY4" fmla="*/ 0 h 319472"/>
                  <a:gd name="connsiteX5" fmla="*/ 177175 w 241348"/>
                  <a:gd name="connsiteY5" fmla="*/ 66964 h 319472"/>
                  <a:gd name="connsiteX6" fmla="*/ 129742 w 241348"/>
                  <a:gd name="connsiteY6" fmla="*/ 66964 h 319472"/>
                  <a:gd name="connsiteX7" fmla="*/ 68359 w 241348"/>
                  <a:gd name="connsiteY7" fmla="*/ 66964 h 319472"/>
                  <a:gd name="connsiteX8" fmla="*/ 179965 w 241348"/>
                  <a:gd name="connsiteY8" fmla="*/ 193915 h 319472"/>
                  <a:gd name="connsiteX9" fmla="*/ 93470 w 241348"/>
                  <a:gd name="connsiteY9" fmla="*/ 193915 h 319472"/>
                  <a:gd name="connsiteX10" fmla="*/ 115791 w 241348"/>
                  <a:gd name="connsiteY10" fmla="*/ 126952 h 319472"/>
                  <a:gd name="connsiteX11" fmla="*/ 179965 w 241348"/>
                  <a:gd name="connsiteY11" fmla="*/ 126952 h 319472"/>
                  <a:gd name="connsiteX12" fmla="*/ 179965 w 241348"/>
                  <a:gd name="connsiteY12"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19472">
                    <a:moveTo>
                      <a:pt x="68359" y="66964"/>
                    </a:moveTo>
                    <a:lnTo>
                      <a:pt x="68359" y="319472"/>
                    </a:lnTo>
                    <a:lnTo>
                      <a:pt x="0" y="319472"/>
                    </a:lnTo>
                    <a:lnTo>
                      <a:pt x="0" y="0"/>
                    </a:lnTo>
                    <a:lnTo>
                      <a:pt x="241348" y="0"/>
                    </a:lnTo>
                    <a:lnTo>
                      <a:pt x="177175" y="66964"/>
                    </a:lnTo>
                    <a:lnTo>
                      <a:pt x="129742" y="66964"/>
                    </a:lnTo>
                    <a:lnTo>
                      <a:pt x="68359" y="66964"/>
                    </a:lnTo>
                    <a:close/>
                    <a:moveTo>
                      <a:pt x="179965" y="193915"/>
                    </a:moveTo>
                    <a:lnTo>
                      <a:pt x="93470" y="193915"/>
                    </a:lnTo>
                    <a:lnTo>
                      <a:pt x="115791" y="126952"/>
                    </a:lnTo>
                    <a:lnTo>
                      <a:pt x="179965" y="126952"/>
                    </a:lnTo>
                    <a:lnTo>
                      <a:pt x="179965" y="193915"/>
                    </a:lnTo>
                    <a:close/>
                  </a:path>
                </a:pathLst>
              </a:custGeom>
              <a:solidFill>
                <a:srgbClr val="7CD0E4"/>
              </a:solidFill>
              <a:ln w="1394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354DF2-7C31-41D9-E427-74286743AFE4}"/>
                  </a:ext>
                </a:extLst>
              </p:cNvPr>
              <p:cNvSpPr/>
              <p:nvPr/>
            </p:nvSpPr>
            <p:spPr>
              <a:xfrm>
                <a:off x="814932" y="563395"/>
                <a:ext cx="241347" cy="319472"/>
              </a:xfrm>
              <a:custGeom>
                <a:avLst/>
                <a:gdLst>
                  <a:gd name="connsiteX0" fmla="*/ 66964 w 241347"/>
                  <a:gd name="connsiteY0" fmla="*/ 66964 h 319472"/>
                  <a:gd name="connsiteX1" fmla="*/ 66964 w 241347"/>
                  <a:gd name="connsiteY1" fmla="*/ 252509 h 319472"/>
                  <a:gd name="connsiteX2" fmla="*/ 223212 w 241347"/>
                  <a:gd name="connsiteY2" fmla="*/ 252509 h 319472"/>
                  <a:gd name="connsiteX3" fmla="*/ 223212 w 241347"/>
                  <a:gd name="connsiteY3" fmla="*/ 319472 h 319472"/>
                  <a:gd name="connsiteX4" fmla="*/ 0 w 241347"/>
                  <a:gd name="connsiteY4" fmla="*/ 319472 h 319472"/>
                  <a:gd name="connsiteX5" fmla="*/ 0 w 241347"/>
                  <a:gd name="connsiteY5" fmla="*/ 0 h 319472"/>
                  <a:gd name="connsiteX6" fmla="*/ 241348 w 241347"/>
                  <a:gd name="connsiteY6" fmla="*/ 0 h 319472"/>
                  <a:gd name="connsiteX7" fmla="*/ 177175 w 241347"/>
                  <a:gd name="connsiteY7" fmla="*/ 66964 h 319472"/>
                  <a:gd name="connsiteX8" fmla="*/ 129742 w 241347"/>
                  <a:gd name="connsiteY8" fmla="*/ 66964 h 319472"/>
                  <a:gd name="connsiteX9" fmla="*/ 66964 w 241347"/>
                  <a:gd name="connsiteY9" fmla="*/ 66964 h 319472"/>
                  <a:gd name="connsiteX10" fmla="*/ 178570 w 241347"/>
                  <a:gd name="connsiteY10" fmla="*/ 193915 h 319472"/>
                  <a:gd name="connsiteX11" fmla="*/ 92075 w 241347"/>
                  <a:gd name="connsiteY11" fmla="*/ 193915 h 319472"/>
                  <a:gd name="connsiteX12" fmla="*/ 114396 w 241347"/>
                  <a:gd name="connsiteY12" fmla="*/ 126952 h 319472"/>
                  <a:gd name="connsiteX13" fmla="*/ 178570 w 241347"/>
                  <a:gd name="connsiteY13" fmla="*/ 126952 h 319472"/>
                  <a:gd name="connsiteX14" fmla="*/ 178570 w 241347"/>
                  <a:gd name="connsiteY14" fmla="*/ 193915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19472">
                    <a:moveTo>
                      <a:pt x="66964" y="66964"/>
                    </a:moveTo>
                    <a:lnTo>
                      <a:pt x="66964" y="252509"/>
                    </a:lnTo>
                    <a:lnTo>
                      <a:pt x="223212" y="252509"/>
                    </a:lnTo>
                    <a:lnTo>
                      <a:pt x="223212" y="319472"/>
                    </a:lnTo>
                    <a:lnTo>
                      <a:pt x="0" y="319472"/>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solidFill>
                <a:srgbClr val="7CD0E4"/>
              </a:solidFill>
              <a:ln w="1394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C88AEE-C975-5123-5822-E76762F29391}"/>
                  </a:ext>
                </a:extLst>
              </p:cNvPr>
              <p:cNvSpPr/>
              <p:nvPr/>
            </p:nvSpPr>
            <p:spPr>
              <a:xfrm>
                <a:off x="1084182" y="56339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3927 h 319472"/>
                  <a:gd name="connsiteX5" fmla="*/ 181360 w 407362"/>
                  <a:gd name="connsiteY5" fmla="*/ 316682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3927"/>
                    </a:lnTo>
                    <a:lnTo>
                      <a:pt x="181360" y="316682"/>
                    </a:lnTo>
                    <a:lnTo>
                      <a:pt x="66964" y="117186"/>
                    </a:lnTo>
                    <a:lnTo>
                      <a:pt x="66964" y="319472"/>
                    </a:lnTo>
                    <a:lnTo>
                      <a:pt x="0" y="319472"/>
                    </a:lnTo>
                    <a:lnTo>
                      <a:pt x="0" y="0"/>
                    </a:lnTo>
                    <a:lnTo>
                      <a:pt x="78124" y="0"/>
                    </a:lnTo>
                    <a:lnTo>
                      <a:pt x="182755" y="182755"/>
                    </a:lnTo>
                    <a:lnTo>
                      <a:pt x="288781" y="0"/>
                    </a:lnTo>
                    <a:lnTo>
                      <a:pt x="407362" y="0"/>
                    </a:lnTo>
                    <a:close/>
                  </a:path>
                </a:pathLst>
              </a:custGeom>
              <a:solidFill>
                <a:srgbClr val="7CD0E4"/>
              </a:solidFill>
              <a:ln w="1394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D1E6061-C3CD-D6CA-CC44-CA9C3A3F4B7B}"/>
                  </a:ext>
                </a:extLst>
              </p:cNvPr>
              <p:cNvSpPr/>
              <p:nvPr/>
            </p:nvSpPr>
            <p:spPr>
              <a:xfrm>
                <a:off x="542893" y="903793"/>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solidFill>
                <a:srgbClr val="7CD0E4"/>
              </a:solidFill>
              <a:ln w="1394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0F092F0-7B9B-D2D3-FE1C-428D81FDAF4D}"/>
                  </a:ext>
                </a:extLst>
              </p:cNvPr>
              <p:cNvSpPr/>
              <p:nvPr/>
            </p:nvSpPr>
            <p:spPr>
              <a:xfrm>
                <a:off x="824698" y="906583"/>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6964 h 322262"/>
                  <a:gd name="connsiteX18" fmla="*/ 125557 w 322262"/>
                  <a:gd name="connsiteY18" fmla="*/ 73939 h 322262"/>
                  <a:gd name="connsiteX19" fmla="*/ 96260 w 322262"/>
                  <a:gd name="connsiteY19" fmla="*/ 93470 h 322262"/>
                  <a:gd name="connsiteX20" fmla="*/ 76729 w 322262"/>
                  <a:gd name="connsiteY20" fmla="*/ 122767 h 322262"/>
                  <a:gd name="connsiteX21" fmla="*/ 69754 w 322262"/>
                  <a:gd name="connsiteY21" fmla="*/ 159039 h 322262"/>
                  <a:gd name="connsiteX22" fmla="*/ 76729 w 322262"/>
                  <a:gd name="connsiteY22" fmla="*/ 195311 h 322262"/>
                  <a:gd name="connsiteX23" fmla="*/ 96260 w 322262"/>
                  <a:gd name="connsiteY23" fmla="*/ 224607 h 322262"/>
                  <a:gd name="connsiteX24" fmla="*/ 125557 w 322262"/>
                  <a:gd name="connsiteY24" fmla="*/ 244138 h 322262"/>
                  <a:gd name="connsiteX25" fmla="*/ 161829 w 322262"/>
                  <a:gd name="connsiteY25" fmla="*/ 251114 h 322262"/>
                  <a:gd name="connsiteX26" fmla="*/ 198101 w 322262"/>
                  <a:gd name="connsiteY26" fmla="*/ 244138 h 322262"/>
                  <a:gd name="connsiteX27" fmla="*/ 227397 w 322262"/>
                  <a:gd name="connsiteY27" fmla="*/ 224607 h 322262"/>
                  <a:gd name="connsiteX28" fmla="*/ 246928 w 322262"/>
                  <a:gd name="connsiteY28" fmla="*/ 195311 h 322262"/>
                  <a:gd name="connsiteX29" fmla="*/ 253904 w 322262"/>
                  <a:gd name="connsiteY29" fmla="*/ 159039 h 322262"/>
                  <a:gd name="connsiteX30" fmla="*/ 246928 w 322262"/>
                  <a:gd name="connsiteY30" fmla="*/ 122767 h 322262"/>
                  <a:gd name="connsiteX31" fmla="*/ 227397 w 322262"/>
                  <a:gd name="connsiteY31" fmla="*/ 93470 h 322262"/>
                  <a:gd name="connsiteX32" fmla="*/ 198101 w 322262"/>
                  <a:gd name="connsiteY32" fmla="*/ 73939 h 322262"/>
                  <a:gd name="connsiteX33" fmla="*/ 161829 w 322262"/>
                  <a:gd name="connsiteY33" fmla="*/ 66964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6964"/>
                    </a:moveTo>
                    <a:cubicBezTo>
                      <a:pt x="149273" y="66964"/>
                      <a:pt x="136717" y="69754"/>
                      <a:pt x="125557" y="73939"/>
                    </a:cubicBezTo>
                    <a:cubicBezTo>
                      <a:pt x="114396" y="79519"/>
                      <a:pt x="104631" y="85100"/>
                      <a:pt x="96260" y="93470"/>
                    </a:cubicBezTo>
                    <a:cubicBezTo>
                      <a:pt x="87890" y="101841"/>
                      <a:pt x="80914" y="111606"/>
                      <a:pt x="76729" y="122767"/>
                    </a:cubicBezTo>
                    <a:cubicBezTo>
                      <a:pt x="71149" y="133927"/>
                      <a:pt x="69754" y="146483"/>
                      <a:pt x="69754" y="159039"/>
                    </a:cubicBezTo>
                    <a:cubicBezTo>
                      <a:pt x="69754" y="171594"/>
                      <a:pt x="72544" y="184150"/>
                      <a:pt x="76729" y="195311"/>
                    </a:cubicBezTo>
                    <a:cubicBezTo>
                      <a:pt x="82309" y="206471"/>
                      <a:pt x="87890" y="216237"/>
                      <a:pt x="96260" y="224607"/>
                    </a:cubicBezTo>
                    <a:cubicBezTo>
                      <a:pt x="104631" y="232978"/>
                      <a:pt x="114396" y="239953"/>
                      <a:pt x="125557" y="244138"/>
                    </a:cubicBezTo>
                    <a:cubicBezTo>
                      <a:pt x="136717" y="249718"/>
                      <a:pt x="149273" y="251114"/>
                      <a:pt x="161829" y="251114"/>
                    </a:cubicBezTo>
                    <a:cubicBezTo>
                      <a:pt x="174384" y="251114"/>
                      <a:pt x="186940" y="248323"/>
                      <a:pt x="198101" y="244138"/>
                    </a:cubicBezTo>
                    <a:cubicBezTo>
                      <a:pt x="209261" y="238558"/>
                      <a:pt x="219027" y="232978"/>
                      <a:pt x="227397" y="224607"/>
                    </a:cubicBezTo>
                    <a:cubicBezTo>
                      <a:pt x="235768" y="216237"/>
                      <a:pt x="242743" y="206471"/>
                      <a:pt x="246928" y="195311"/>
                    </a:cubicBezTo>
                    <a:cubicBezTo>
                      <a:pt x="252509" y="184150"/>
                      <a:pt x="253904" y="171594"/>
                      <a:pt x="253904" y="159039"/>
                    </a:cubicBezTo>
                    <a:cubicBezTo>
                      <a:pt x="253904" y="146483"/>
                      <a:pt x="251114" y="133927"/>
                      <a:pt x="246928" y="122767"/>
                    </a:cubicBezTo>
                    <a:cubicBezTo>
                      <a:pt x="241348" y="111606"/>
                      <a:pt x="235768" y="101841"/>
                      <a:pt x="227397" y="93470"/>
                    </a:cubicBezTo>
                    <a:cubicBezTo>
                      <a:pt x="219027" y="85100"/>
                      <a:pt x="209261" y="78124"/>
                      <a:pt x="198101" y="73939"/>
                    </a:cubicBezTo>
                    <a:cubicBezTo>
                      <a:pt x="186940" y="69754"/>
                      <a:pt x="174384" y="66964"/>
                      <a:pt x="161829" y="66964"/>
                    </a:cubicBezTo>
                    <a:close/>
                  </a:path>
                </a:pathLst>
              </a:custGeom>
              <a:solidFill>
                <a:srgbClr val="7CD0E4"/>
              </a:solidFill>
              <a:ln w="1394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ADCDCA-7670-4CF4-B411-E5AFA5D40DA4}"/>
                  </a:ext>
                </a:extLst>
              </p:cNvPr>
              <p:cNvSpPr/>
              <p:nvPr/>
            </p:nvSpPr>
            <p:spPr>
              <a:xfrm>
                <a:off x="1173467" y="906583"/>
                <a:ext cx="320867" cy="319472"/>
              </a:xfrm>
              <a:custGeom>
                <a:avLst/>
                <a:gdLst>
                  <a:gd name="connsiteX0" fmla="*/ 269250 w 320867"/>
                  <a:gd name="connsiteY0" fmla="*/ 319472 h 319472"/>
                  <a:gd name="connsiteX1" fmla="*/ 189730 w 320867"/>
                  <a:gd name="connsiteY1" fmla="*/ 319472 h 319472"/>
                  <a:gd name="connsiteX2" fmla="*/ 68359 w 320867"/>
                  <a:gd name="connsiteY2" fmla="*/ 114396 h 319472"/>
                  <a:gd name="connsiteX3" fmla="*/ 68359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4 w 320867"/>
                  <a:gd name="connsiteY10" fmla="*/ 54408 h 319472"/>
                  <a:gd name="connsiteX11" fmla="*/ 267854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9250" y="319472"/>
                    </a:moveTo>
                    <a:lnTo>
                      <a:pt x="189730" y="319472"/>
                    </a:lnTo>
                    <a:lnTo>
                      <a:pt x="68359" y="114396"/>
                    </a:lnTo>
                    <a:lnTo>
                      <a:pt x="68359" y="319472"/>
                    </a:lnTo>
                    <a:lnTo>
                      <a:pt x="0" y="319472"/>
                    </a:lnTo>
                    <a:lnTo>
                      <a:pt x="0" y="0"/>
                    </a:lnTo>
                    <a:lnTo>
                      <a:pt x="79519" y="0"/>
                    </a:lnTo>
                    <a:lnTo>
                      <a:pt x="200891" y="205076"/>
                    </a:lnTo>
                    <a:lnTo>
                      <a:pt x="200891" y="0"/>
                    </a:lnTo>
                    <a:lnTo>
                      <a:pt x="320867" y="0"/>
                    </a:lnTo>
                    <a:lnTo>
                      <a:pt x="267854" y="54408"/>
                    </a:lnTo>
                    <a:lnTo>
                      <a:pt x="267854" y="319472"/>
                    </a:lnTo>
                    <a:close/>
                  </a:path>
                </a:pathLst>
              </a:custGeom>
              <a:solidFill>
                <a:srgbClr val="7CD0E4"/>
              </a:solidFill>
              <a:ln w="13943" cap="flat">
                <a:noFill/>
                <a:prstDash val="solid"/>
                <a:miter/>
              </a:ln>
            </p:spPr>
            <p:txBody>
              <a:bodyPr rtlCol="0" anchor="ctr"/>
              <a:lstStyle/>
              <a:p>
                <a:endParaRPr lang="en-US"/>
              </a:p>
            </p:txBody>
          </p:sp>
        </p:grpSp>
        <p:grpSp>
          <p:nvGrpSpPr>
            <p:cNvPr id="448" name="Graphic 54">
              <a:extLst>
                <a:ext uri="{FF2B5EF4-FFF2-40B4-BE49-F238E27FC236}">
                  <a16:creationId xmlns:a16="http://schemas.microsoft.com/office/drawing/2014/main" id="{9058C80E-4E84-BAE6-9906-63160FCDCDD7}"/>
                </a:ext>
              </a:extLst>
            </p:cNvPr>
            <p:cNvGrpSpPr/>
            <p:nvPr/>
          </p:nvGrpSpPr>
          <p:grpSpPr>
            <a:xfrm>
              <a:off x="521967" y="577345"/>
              <a:ext cx="952836" cy="665450"/>
              <a:chOff x="521967" y="577345"/>
              <a:chExt cx="952836" cy="665450"/>
            </a:xfrm>
            <a:noFill/>
          </p:grpSpPr>
          <p:sp>
            <p:nvSpPr>
              <p:cNvPr id="449" name="Freeform 448">
                <a:extLst>
                  <a:ext uri="{FF2B5EF4-FFF2-40B4-BE49-F238E27FC236}">
                    <a16:creationId xmlns:a16="http://schemas.microsoft.com/office/drawing/2014/main" id="{555555B8-BF5A-41CA-72E2-0740EBCE6CF1}"/>
                  </a:ext>
                </a:extLst>
              </p:cNvPr>
              <p:cNvSpPr/>
              <p:nvPr/>
            </p:nvSpPr>
            <p:spPr>
              <a:xfrm>
                <a:off x="526152" y="577345"/>
                <a:ext cx="241348" cy="320867"/>
              </a:xfrm>
              <a:custGeom>
                <a:avLst/>
                <a:gdLst>
                  <a:gd name="connsiteX0" fmla="*/ 66964 w 241348"/>
                  <a:gd name="connsiteY0" fmla="*/ 68359 h 320867"/>
                  <a:gd name="connsiteX1" fmla="*/ 66964 w 241348"/>
                  <a:gd name="connsiteY1" fmla="*/ 320867 h 320867"/>
                  <a:gd name="connsiteX2" fmla="*/ 0 w 241348"/>
                  <a:gd name="connsiteY2" fmla="*/ 320867 h 320867"/>
                  <a:gd name="connsiteX3" fmla="*/ 0 w 241348"/>
                  <a:gd name="connsiteY3" fmla="*/ 0 h 320867"/>
                  <a:gd name="connsiteX4" fmla="*/ 241348 w 241348"/>
                  <a:gd name="connsiteY4" fmla="*/ 0 h 320867"/>
                  <a:gd name="connsiteX5" fmla="*/ 177175 w 241348"/>
                  <a:gd name="connsiteY5" fmla="*/ 66964 h 320867"/>
                  <a:gd name="connsiteX6" fmla="*/ 129742 w 241348"/>
                  <a:gd name="connsiteY6" fmla="*/ 66964 h 320867"/>
                  <a:gd name="connsiteX7" fmla="*/ 66964 w 241348"/>
                  <a:gd name="connsiteY7" fmla="*/ 66964 h 320867"/>
                  <a:gd name="connsiteX8" fmla="*/ 178570 w 241348"/>
                  <a:gd name="connsiteY8" fmla="*/ 193915 h 320867"/>
                  <a:gd name="connsiteX9" fmla="*/ 92075 w 241348"/>
                  <a:gd name="connsiteY9" fmla="*/ 193915 h 320867"/>
                  <a:gd name="connsiteX10" fmla="*/ 114396 w 241348"/>
                  <a:gd name="connsiteY10" fmla="*/ 126952 h 320867"/>
                  <a:gd name="connsiteX11" fmla="*/ 178570 w 241348"/>
                  <a:gd name="connsiteY11" fmla="*/ 126952 h 320867"/>
                  <a:gd name="connsiteX12" fmla="*/ 178570 w 241348"/>
                  <a:gd name="connsiteY12"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48" h="320867">
                    <a:moveTo>
                      <a:pt x="66964" y="68359"/>
                    </a:moveTo>
                    <a:lnTo>
                      <a:pt x="66964"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92C3552-90CA-656A-FA03-37B4FF7A1223}"/>
                  </a:ext>
                </a:extLst>
              </p:cNvPr>
              <p:cNvSpPr/>
              <p:nvPr/>
            </p:nvSpPr>
            <p:spPr>
              <a:xfrm>
                <a:off x="794006" y="577345"/>
                <a:ext cx="241347" cy="320867"/>
              </a:xfrm>
              <a:custGeom>
                <a:avLst/>
                <a:gdLst>
                  <a:gd name="connsiteX0" fmla="*/ 66964 w 241347"/>
                  <a:gd name="connsiteY0" fmla="*/ 68359 h 320867"/>
                  <a:gd name="connsiteX1" fmla="*/ 66964 w 241347"/>
                  <a:gd name="connsiteY1" fmla="*/ 253904 h 320867"/>
                  <a:gd name="connsiteX2" fmla="*/ 223212 w 241347"/>
                  <a:gd name="connsiteY2" fmla="*/ 253904 h 320867"/>
                  <a:gd name="connsiteX3" fmla="*/ 223212 w 241347"/>
                  <a:gd name="connsiteY3" fmla="*/ 320867 h 320867"/>
                  <a:gd name="connsiteX4" fmla="*/ 0 w 241347"/>
                  <a:gd name="connsiteY4" fmla="*/ 320867 h 320867"/>
                  <a:gd name="connsiteX5" fmla="*/ 0 w 241347"/>
                  <a:gd name="connsiteY5" fmla="*/ 0 h 320867"/>
                  <a:gd name="connsiteX6" fmla="*/ 241348 w 241347"/>
                  <a:gd name="connsiteY6" fmla="*/ 0 h 320867"/>
                  <a:gd name="connsiteX7" fmla="*/ 177175 w 241347"/>
                  <a:gd name="connsiteY7" fmla="*/ 66964 h 320867"/>
                  <a:gd name="connsiteX8" fmla="*/ 129742 w 241347"/>
                  <a:gd name="connsiteY8" fmla="*/ 66964 h 320867"/>
                  <a:gd name="connsiteX9" fmla="*/ 66964 w 241347"/>
                  <a:gd name="connsiteY9" fmla="*/ 66964 h 320867"/>
                  <a:gd name="connsiteX10" fmla="*/ 178570 w 241347"/>
                  <a:gd name="connsiteY10" fmla="*/ 193915 h 320867"/>
                  <a:gd name="connsiteX11" fmla="*/ 92075 w 241347"/>
                  <a:gd name="connsiteY11" fmla="*/ 193915 h 320867"/>
                  <a:gd name="connsiteX12" fmla="*/ 114396 w 241347"/>
                  <a:gd name="connsiteY12" fmla="*/ 126952 h 320867"/>
                  <a:gd name="connsiteX13" fmla="*/ 178570 w 241347"/>
                  <a:gd name="connsiteY13" fmla="*/ 126952 h 320867"/>
                  <a:gd name="connsiteX14" fmla="*/ 178570 w 241347"/>
                  <a:gd name="connsiteY14" fmla="*/ 193915 h 3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47" h="320867">
                    <a:moveTo>
                      <a:pt x="66964" y="68359"/>
                    </a:moveTo>
                    <a:lnTo>
                      <a:pt x="66964" y="253904"/>
                    </a:lnTo>
                    <a:lnTo>
                      <a:pt x="223212" y="253904"/>
                    </a:lnTo>
                    <a:lnTo>
                      <a:pt x="223212" y="320867"/>
                    </a:lnTo>
                    <a:lnTo>
                      <a:pt x="0" y="320867"/>
                    </a:lnTo>
                    <a:lnTo>
                      <a:pt x="0" y="0"/>
                    </a:lnTo>
                    <a:lnTo>
                      <a:pt x="241348" y="0"/>
                    </a:lnTo>
                    <a:lnTo>
                      <a:pt x="177175" y="66964"/>
                    </a:lnTo>
                    <a:lnTo>
                      <a:pt x="129742" y="66964"/>
                    </a:lnTo>
                    <a:lnTo>
                      <a:pt x="66964" y="66964"/>
                    </a:lnTo>
                    <a:close/>
                    <a:moveTo>
                      <a:pt x="178570" y="193915"/>
                    </a:moveTo>
                    <a:lnTo>
                      <a:pt x="92075" y="193915"/>
                    </a:lnTo>
                    <a:lnTo>
                      <a:pt x="114396" y="126952"/>
                    </a:lnTo>
                    <a:lnTo>
                      <a:pt x="178570" y="126952"/>
                    </a:lnTo>
                    <a:lnTo>
                      <a:pt x="178570" y="193915"/>
                    </a:lnTo>
                    <a:close/>
                  </a:path>
                </a:pathLst>
              </a:custGeom>
              <a:noFill/>
              <a:ln w="9882" cap="flat">
                <a:solidFill>
                  <a:srgbClr val="000000"/>
                </a:solid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14632B85-4CE8-AFB2-2020-C66ACD6B99D2}"/>
                  </a:ext>
                </a:extLst>
              </p:cNvPr>
              <p:cNvSpPr/>
              <p:nvPr/>
            </p:nvSpPr>
            <p:spPr>
              <a:xfrm>
                <a:off x="1063256" y="577345"/>
                <a:ext cx="407362" cy="319472"/>
              </a:xfrm>
              <a:custGeom>
                <a:avLst/>
                <a:gdLst>
                  <a:gd name="connsiteX0" fmla="*/ 407362 w 407362"/>
                  <a:gd name="connsiteY0" fmla="*/ 0 h 319472"/>
                  <a:gd name="connsiteX1" fmla="*/ 354349 w 407362"/>
                  <a:gd name="connsiteY1" fmla="*/ 54408 h 319472"/>
                  <a:gd name="connsiteX2" fmla="*/ 354349 w 407362"/>
                  <a:gd name="connsiteY2" fmla="*/ 319472 h 319472"/>
                  <a:gd name="connsiteX3" fmla="*/ 287385 w 407362"/>
                  <a:gd name="connsiteY3" fmla="*/ 319472 h 319472"/>
                  <a:gd name="connsiteX4" fmla="*/ 287385 w 407362"/>
                  <a:gd name="connsiteY4" fmla="*/ 135322 h 319472"/>
                  <a:gd name="connsiteX5" fmla="*/ 181360 w 407362"/>
                  <a:gd name="connsiteY5" fmla="*/ 318077 h 319472"/>
                  <a:gd name="connsiteX6" fmla="*/ 66964 w 407362"/>
                  <a:gd name="connsiteY6" fmla="*/ 117186 h 319472"/>
                  <a:gd name="connsiteX7" fmla="*/ 66964 w 407362"/>
                  <a:gd name="connsiteY7" fmla="*/ 319472 h 319472"/>
                  <a:gd name="connsiteX8" fmla="*/ 0 w 407362"/>
                  <a:gd name="connsiteY8" fmla="*/ 319472 h 319472"/>
                  <a:gd name="connsiteX9" fmla="*/ 0 w 407362"/>
                  <a:gd name="connsiteY9" fmla="*/ 0 h 319472"/>
                  <a:gd name="connsiteX10" fmla="*/ 78124 w 407362"/>
                  <a:gd name="connsiteY10" fmla="*/ 0 h 319472"/>
                  <a:gd name="connsiteX11" fmla="*/ 182755 w 407362"/>
                  <a:gd name="connsiteY11" fmla="*/ 182755 h 319472"/>
                  <a:gd name="connsiteX12" fmla="*/ 288781 w 407362"/>
                  <a:gd name="connsiteY12" fmla="*/ 0 h 319472"/>
                  <a:gd name="connsiteX13" fmla="*/ 407362 w 407362"/>
                  <a:gd name="connsiteY13" fmla="*/ 0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362" h="319472">
                    <a:moveTo>
                      <a:pt x="407362" y="0"/>
                    </a:moveTo>
                    <a:lnTo>
                      <a:pt x="354349" y="54408"/>
                    </a:lnTo>
                    <a:lnTo>
                      <a:pt x="354349" y="319472"/>
                    </a:lnTo>
                    <a:lnTo>
                      <a:pt x="287385" y="319472"/>
                    </a:lnTo>
                    <a:lnTo>
                      <a:pt x="287385" y="135322"/>
                    </a:lnTo>
                    <a:lnTo>
                      <a:pt x="181360" y="318077"/>
                    </a:lnTo>
                    <a:lnTo>
                      <a:pt x="66964" y="117186"/>
                    </a:lnTo>
                    <a:lnTo>
                      <a:pt x="66964" y="319472"/>
                    </a:lnTo>
                    <a:lnTo>
                      <a:pt x="0" y="319472"/>
                    </a:lnTo>
                    <a:lnTo>
                      <a:pt x="0" y="0"/>
                    </a:lnTo>
                    <a:lnTo>
                      <a:pt x="78124" y="0"/>
                    </a:lnTo>
                    <a:lnTo>
                      <a:pt x="182755" y="182755"/>
                    </a:lnTo>
                    <a:lnTo>
                      <a:pt x="288781" y="0"/>
                    </a:lnTo>
                    <a:lnTo>
                      <a:pt x="407362" y="0"/>
                    </a:lnTo>
                    <a:close/>
                  </a:path>
                </a:pathLst>
              </a:custGeom>
              <a:noFill/>
              <a:ln w="9882" cap="flat">
                <a:solidFill>
                  <a:srgbClr val="000000"/>
                </a:solid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BB7AD970-937A-1A34-976D-66E23BB7D29E}"/>
                  </a:ext>
                </a:extLst>
              </p:cNvPr>
              <p:cNvSpPr/>
              <p:nvPr/>
            </p:nvSpPr>
            <p:spPr>
              <a:xfrm>
                <a:off x="521967" y="917744"/>
                <a:ext cx="280410" cy="322262"/>
              </a:xfrm>
              <a:custGeom>
                <a:avLst/>
                <a:gdLst>
                  <a:gd name="connsiteX0" fmla="*/ 277620 w 280410"/>
                  <a:gd name="connsiteY0" fmla="*/ 269250 h 322262"/>
                  <a:gd name="connsiteX1" fmla="*/ 255299 w 280410"/>
                  <a:gd name="connsiteY1" fmla="*/ 290176 h 322262"/>
                  <a:gd name="connsiteX2" fmla="*/ 228792 w 280410"/>
                  <a:gd name="connsiteY2" fmla="*/ 306917 h 322262"/>
                  <a:gd name="connsiteX3" fmla="*/ 160434 w 280410"/>
                  <a:gd name="connsiteY3" fmla="*/ 322262 h 322262"/>
                  <a:gd name="connsiteX4" fmla="*/ 97655 w 280410"/>
                  <a:gd name="connsiteY4" fmla="*/ 309707 h 322262"/>
                  <a:gd name="connsiteX5" fmla="*/ 47433 w 280410"/>
                  <a:gd name="connsiteY5" fmla="*/ 274830 h 322262"/>
                  <a:gd name="connsiteX6" fmla="*/ 12556 w 280410"/>
                  <a:gd name="connsiteY6" fmla="*/ 224607 h 322262"/>
                  <a:gd name="connsiteX7" fmla="*/ 0 w 280410"/>
                  <a:gd name="connsiteY7" fmla="*/ 161829 h 322262"/>
                  <a:gd name="connsiteX8" fmla="*/ 12556 w 280410"/>
                  <a:gd name="connsiteY8" fmla="*/ 99050 h 322262"/>
                  <a:gd name="connsiteX9" fmla="*/ 47433 w 280410"/>
                  <a:gd name="connsiteY9" fmla="*/ 47433 h 322262"/>
                  <a:gd name="connsiteX10" fmla="*/ 97655 w 280410"/>
                  <a:gd name="connsiteY10" fmla="*/ 12556 h 322262"/>
                  <a:gd name="connsiteX11" fmla="*/ 160434 w 280410"/>
                  <a:gd name="connsiteY11" fmla="*/ 0 h 322262"/>
                  <a:gd name="connsiteX12" fmla="*/ 227397 w 280410"/>
                  <a:gd name="connsiteY12" fmla="*/ 13951 h 322262"/>
                  <a:gd name="connsiteX13" fmla="*/ 280410 w 280410"/>
                  <a:gd name="connsiteY13" fmla="*/ 53013 h 322262"/>
                  <a:gd name="connsiteX14" fmla="*/ 230187 w 280410"/>
                  <a:gd name="connsiteY14" fmla="*/ 99050 h 322262"/>
                  <a:gd name="connsiteX15" fmla="*/ 199496 w 280410"/>
                  <a:gd name="connsiteY15" fmla="*/ 76729 h 322262"/>
                  <a:gd name="connsiteX16" fmla="*/ 160434 w 280410"/>
                  <a:gd name="connsiteY16" fmla="*/ 68359 h 322262"/>
                  <a:gd name="connsiteX17" fmla="*/ 124162 w 280410"/>
                  <a:gd name="connsiteY17" fmla="*/ 75334 h 322262"/>
                  <a:gd name="connsiteX18" fmla="*/ 94865 w 280410"/>
                  <a:gd name="connsiteY18" fmla="*/ 94865 h 322262"/>
                  <a:gd name="connsiteX19" fmla="*/ 75334 w 280410"/>
                  <a:gd name="connsiteY19" fmla="*/ 124162 h 322262"/>
                  <a:gd name="connsiteX20" fmla="*/ 68359 w 280410"/>
                  <a:gd name="connsiteY20" fmla="*/ 160434 h 322262"/>
                  <a:gd name="connsiteX21" fmla="*/ 75334 w 280410"/>
                  <a:gd name="connsiteY21" fmla="*/ 196706 h 322262"/>
                  <a:gd name="connsiteX22" fmla="*/ 94865 w 280410"/>
                  <a:gd name="connsiteY22" fmla="*/ 226002 h 322262"/>
                  <a:gd name="connsiteX23" fmla="*/ 124162 w 280410"/>
                  <a:gd name="connsiteY23" fmla="*/ 245533 h 322262"/>
                  <a:gd name="connsiteX24" fmla="*/ 160434 w 280410"/>
                  <a:gd name="connsiteY24" fmla="*/ 252509 h 322262"/>
                  <a:gd name="connsiteX25" fmla="*/ 189730 w 280410"/>
                  <a:gd name="connsiteY25" fmla="*/ 248323 h 322262"/>
                  <a:gd name="connsiteX26" fmla="*/ 210656 w 280410"/>
                  <a:gd name="connsiteY26" fmla="*/ 237163 h 322262"/>
                  <a:gd name="connsiteX27" fmla="*/ 227397 w 280410"/>
                  <a:gd name="connsiteY27" fmla="*/ 221817 h 322262"/>
                  <a:gd name="connsiteX28" fmla="*/ 277620 w 280410"/>
                  <a:gd name="connsiteY28" fmla="*/ 269250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0" h="322262">
                    <a:moveTo>
                      <a:pt x="277620" y="269250"/>
                    </a:moveTo>
                    <a:cubicBezTo>
                      <a:pt x="270645" y="276225"/>
                      <a:pt x="263669" y="283200"/>
                      <a:pt x="255299" y="290176"/>
                    </a:cubicBezTo>
                    <a:cubicBezTo>
                      <a:pt x="246928" y="297151"/>
                      <a:pt x="238558" y="302731"/>
                      <a:pt x="228792" y="306917"/>
                    </a:cubicBezTo>
                    <a:cubicBezTo>
                      <a:pt x="207866" y="316682"/>
                      <a:pt x="184150" y="322262"/>
                      <a:pt x="160434" y="322262"/>
                    </a:cubicBezTo>
                    <a:cubicBezTo>
                      <a:pt x="138112" y="322262"/>
                      <a:pt x="117186" y="318077"/>
                      <a:pt x="97655" y="309707"/>
                    </a:cubicBezTo>
                    <a:cubicBezTo>
                      <a:pt x="78124" y="301336"/>
                      <a:pt x="61383"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2321"/>
                      <a:pt x="97655" y="12556"/>
                    </a:cubicBezTo>
                    <a:cubicBezTo>
                      <a:pt x="117186" y="4185"/>
                      <a:pt x="138112" y="0"/>
                      <a:pt x="160434" y="0"/>
                    </a:cubicBezTo>
                    <a:cubicBezTo>
                      <a:pt x="184150" y="0"/>
                      <a:pt x="206471" y="4185"/>
                      <a:pt x="227397" y="13951"/>
                    </a:cubicBezTo>
                    <a:cubicBezTo>
                      <a:pt x="248323" y="23716"/>
                      <a:pt x="265064" y="36272"/>
                      <a:pt x="280410" y="53013"/>
                    </a:cubicBezTo>
                    <a:lnTo>
                      <a:pt x="230187" y="99050"/>
                    </a:lnTo>
                    <a:cubicBezTo>
                      <a:pt x="221817" y="89285"/>
                      <a:pt x="212051" y="82309"/>
                      <a:pt x="199496" y="76729"/>
                    </a:cubicBezTo>
                    <a:cubicBezTo>
                      <a:pt x="186940" y="71149"/>
                      <a:pt x="174384" y="68359"/>
                      <a:pt x="160434" y="68359"/>
                    </a:cubicBezTo>
                    <a:cubicBezTo>
                      <a:pt x="147878" y="68359"/>
                      <a:pt x="135322" y="71149"/>
                      <a:pt x="124162" y="75334"/>
                    </a:cubicBezTo>
                    <a:cubicBezTo>
                      <a:pt x="113001" y="80914"/>
                      <a:pt x="103236" y="86495"/>
                      <a:pt x="94865" y="94865"/>
                    </a:cubicBezTo>
                    <a:cubicBezTo>
                      <a:pt x="86495" y="103236"/>
                      <a:pt x="79519" y="113001"/>
                      <a:pt x="75334" y="124162"/>
                    </a:cubicBezTo>
                    <a:cubicBezTo>
                      <a:pt x="69754" y="135322"/>
                      <a:pt x="68359" y="147878"/>
                      <a:pt x="68359" y="160434"/>
                    </a:cubicBezTo>
                    <a:cubicBezTo>
                      <a:pt x="68359" y="172989"/>
                      <a:pt x="71149" y="185545"/>
                      <a:pt x="75334" y="196706"/>
                    </a:cubicBezTo>
                    <a:cubicBezTo>
                      <a:pt x="80914" y="207866"/>
                      <a:pt x="86495" y="217632"/>
                      <a:pt x="94865" y="226002"/>
                    </a:cubicBezTo>
                    <a:cubicBezTo>
                      <a:pt x="103236" y="234373"/>
                      <a:pt x="113001" y="241348"/>
                      <a:pt x="124162" y="245533"/>
                    </a:cubicBezTo>
                    <a:cubicBezTo>
                      <a:pt x="135322" y="251114"/>
                      <a:pt x="147878" y="252509"/>
                      <a:pt x="160434" y="252509"/>
                    </a:cubicBezTo>
                    <a:cubicBezTo>
                      <a:pt x="171594" y="252509"/>
                      <a:pt x="181360" y="251114"/>
                      <a:pt x="189730" y="248323"/>
                    </a:cubicBezTo>
                    <a:cubicBezTo>
                      <a:pt x="198101" y="245533"/>
                      <a:pt x="205076" y="241348"/>
                      <a:pt x="210656" y="237163"/>
                    </a:cubicBezTo>
                    <a:cubicBezTo>
                      <a:pt x="217632" y="232978"/>
                      <a:pt x="223212" y="227397"/>
                      <a:pt x="227397" y="221817"/>
                    </a:cubicBezTo>
                    <a:lnTo>
                      <a:pt x="277620" y="269250"/>
                    </a:lnTo>
                    <a:close/>
                  </a:path>
                </a:pathLst>
              </a:custGeom>
              <a:noFill/>
              <a:ln w="9882" cap="flat">
                <a:solidFill>
                  <a:srgbClr val="000000"/>
                </a:solid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1B621D07-F384-F944-D1DD-882D3A6706AE}"/>
                  </a:ext>
                </a:extLst>
              </p:cNvPr>
              <p:cNvSpPr/>
              <p:nvPr/>
            </p:nvSpPr>
            <p:spPr>
              <a:xfrm>
                <a:off x="803772" y="920534"/>
                <a:ext cx="322262" cy="322262"/>
              </a:xfrm>
              <a:custGeom>
                <a:avLst/>
                <a:gdLst>
                  <a:gd name="connsiteX0" fmla="*/ 161829 w 322262"/>
                  <a:gd name="connsiteY0" fmla="*/ 0 h 322262"/>
                  <a:gd name="connsiteX1" fmla="*/ 224607 w 322262"/>
                  <a:gd name="connsiteY1" fmla="*/ 12556 h 322262"/>
                  <a:gd name="connsiteX2" fmla="*/ 274830 w 322262"/>
                  <a:gd name="connsiteY2" fmla="*/ 47433 h 322262"/>
                  <a:gd name="connsiteX3" fmla="*/ 309707 w 322262"/>
                  <a:gd name="connsiteY3" fmla="*/ 99050 h 322262"/>
                  <a:gd name="connsiteX4" fmla="*/ 322262 w 322262"/>
                  <a:gd name="connsiteY4" fmla="*/ 161829 h 322262"/>
                  <a:gd name="connsiteX5" fmla="*/ 309707 w 322262"/>
                  <a:gd name="connsiteY5" fmla="*/ 224607 h 322262"/>
                  <a:gd name="connsiteX6" fmla="*/ 274830 w 322262"/>
                  <a:gd name="connsiteY6" fmla="*/ 274830 h 322262"/>
                  <a:gd name="connsiteX7" fmla="*/ 224607 w 322262"/>
                  <a:gd name="connsiteY7" fmla="*/ 309707 h 322262"/>
                  <a:gd name="connsiteX8" fmla="*/ 161829 w 322262"/>
                  <a:gd name="connsiteY8" fmla="*/ 322262 h 322262"/>
                  <a:gd name="connsiteX9" fmla="*/ 99050 w 322262"/>
                  <a:gd name="connsiteY9" fmla="*/ 309707 h 322262"/>
                  <a:gd name="connsiteX10" fmla="*/ 47433 w 322262"/>
                  <a:gd name="connsiteY10" fmla="*/ 274830 h 322262"/>
                  <a:gd name="connsiteX11" fmla="*/ 12556 w 322262"/>
                  <a:gd name="connsiteY11" fmla="*/ 224607 h 322262"/>
                  <a:gd name="connsiteX12" fmla="*/ 0 w 322262"/>
                  <a:gd name="connsiteY12" fmla="*/ 161829 h 322262"/>
                  <a:gd name="connsiteX13" fmla="*/ 12556 w 322262"/>
                  <a:gd name="connsiteY13" fmla="*/ 99050 h 322262"/>
                  <a:gd name="connsiteX14" fmla="*/ 47433 w 322262"/>
                  <a:gd name="connsiteY14" fmla="*/ 47433 h 322262"/>
                  <a:gd name="connsiteX15" fmla="*/ 99050 w 322262"/>
                  <a:gd name="connsiteY15" fmla="*/ 12556 h 322262"/>
                  <a:gd name="connsiteX16" fmla="*/ 161829 w 322262"/>
                  <a:gd name="connsiteY16" fmla="*/ 0 h 322262"/>
                  <a:gd name="connsiteX17" fmla="*/ 161829 w 322262"/>
                  <a:gd name="connsiteY17" fmla="*/ 68359 h 322262"/>
                  <a:gd name="connsiteX18" fmla="*/ 125557 w 322262"/>
                  <a:gd name="connsiteY18" fmla="*/ 75334 h 322262"/>
                  <a:gd name="connsiteX19" fmla="*/ 96260 w 322262"/>
                  <a:gd name="connsiteY19" fmla="*/ 94865 h 322262"/>
                  <a:gd name="connsiteX20" fmla="*/ 76729 w 322262"/>
                  <a:gd name="connsiteY20" fmla="*/ 124162 h 322262"/>
                  <a:gd name="connsiteX21" fmla="*/ 69754 w 322262"/>
                  <a:gd name="connsiteY21" fmla="*/ 160434 h 322262"/>
                  <a:gd name="connsiteX22" fmla="*/ 76729 w 322262"/>
                  <a:gd name="connsiteY22" fmla="*/ 196706 h 322262"/>
                  <a:gd name="connsiteX23" fmla="*/ 96260 w 322262"/>
                  <a:gd name="connsiteY23" fmla="*/ 226002 h 322262"/>
                  <a:gd name="connsiteX24" fmla="*/ 125557 w 322262"/>
                  <a:gd name="connsiteY24" fmla="*/ 245533 h 322262"/>
                  <a:gd name="connsiteX25" fmla="*/ 161829 w 322262"/>
                  <a:gd name="connsiteY25" fmla="*/ 252509 h 322262"/>
                  <a:gd name="connsiteX26" fmla="*/ 198101 w 322262"/>
                  <a:gd name="connsiteY26" fmla="*/ 245533 h 322262"/>
                  <a:gd name="connsiteX27" fmla="*/ 227397 w 322262"/>
                  <a:gd name="connsiteY27" fmla="*/ 226002 h 322262"/>
                  <a:gd name="connsiteX28" fmla="*/ 246928 w 322262"/>
                  <a:gd name="connsiteY28" fmla="*/ 196706 h 322262"/>
                  <a:gd name="connsiteX29" fmla="*/ 253904 w 322262"/>
                  <a:gd name="connsiteY29" fmla="*/ 160434 h 322262"/>
                  <a:gd name="connsiteX30" fmla="*/ 246928 w 322262"/>
                  <a:gd name="connsiteY30" fmla="*/ 124162 h 322262"/>
                  <a:gd name="connsiteX31" fmla="*/ 227397 w 322262"/>
                  <a:gd name="connsiteY31" fmla="*/ 94865 h 322262"/>
                  <a:gd name="connsiteX32" fmla="*/ 198101 w 322262"/>
                  <a:gd name="connsiteY32" fmla="*/ 75334 h 322262"/>
                  <a:gd name="connsiteX33" fmla="*/ 161829 w 322262"/>
                  <a:gd name="connsiteY33" fmla="*/ 68359 h 3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262" h="322262">
                    <a:moveTo>
                      <a:pt x="161829" y="0"/>
                    </a:moveTo>
                    <a:cubicBezTo>
                      <a:pt x="184150" y="0"/>
                      <a:pt x="205076" y="4185"/>
                      <a:pt x="224607" y="12556"/>
                    </a:cubicBezTo>
                    <a:cubicBezTo>
                      <a:pt x="244138" y="20926"/>
                      <a:pt x="260879" y="32087"/>
                      <a:pt x="274830" y="47433"/>
                    </a:cubicBezTo>
                    <a:cubicBezTo>
                      <a:pt x="288781" y="61383"/>
                      <a:pt x="299941" y="79519"/>
                      <a:pt x="309707" y="99050"/>
                    </a:cubicBezTo>
                    <a:cubicBezTo>
                      <a:pt x="318077" y="118581"/>
                      <a:pt x="322262" y="139508"/>
                      <a:pt x="322262" y="161829"/>
                    </a:cubicBezTo>
                    <a:cubicBezTo>
                      <a:pt x="322262" y="184150"/>
                      <a:pt x="318077" y="205076"/>
                      <a:pt x="309707" y="224607"/>
                    </a:cubicBezTo>
                    <a:cubicBezTo>
                      <a:pt x="301336" y="244138"/>
                      <a:pt x="290176" y="260879"/>
                      <a:pt x="274830" y="274830"/>
                    </a:cubicBezTo>
                    <a:cubicBezTo>
                      <a:pt x="260879" y="288781"/>
                      <a:pt x="244138" y="299941"/>
                      <a:pt x="224607" y="309707"/>
                    </a:cubicBezTo>
                    <a:cubicBezTo>
                      <a:pt x="205076" y="318077"/>
                      <a:pt x="184150" y="322262"/>
                      <a:pt x="161829" y="322262"/>
                    </a:cubicBezTo>
                    <a:cubicBezTo>
                      <a:pt x="139508" y="322262"/>
                      <a:pt x="118581" y="318077"/>
                      <a:pt x="99050" y="309707"/>
                    </a:cubicBezTo>
                    <a:cubicBezTo>
                      <a:pt x="79519" y="301336"/>
                      <a:pt x="62778" y="290176"/>
                      <a:pt x="47433" y="274830"/>
                    </a:cubicBezTo>
                    <a:cubicBezTo>
                      <a:pt x="33482" y="260879"/>
                      <a:pt x="22321" y="244138"/>
                      <a:pt x="12556" y="224607"/>
                    </a:cubicBezTo>
                    <a:cubicBezTo>
                      <a:pt x="4185" y="205076"/>
                      <a:pt x="0" y="184150"/>
                      <a:pt x="0" y="161829"/>
                    </a:cubicBezTo>
                    <a:cubicBezTo>
                      <a:pt x="0" y="139508"/>
                      <a:pt x="4185" y="118581"/>
                      <a:pt x="12556" y="99050"/>
                    </a:cubicBezTo>
                    <a:cubicBezTo>
                      <a:pt x="20926" y="79519"/>
                      <a:pt x="32087" y="62778"/>
                      <a:pt x="47433" y="47433"/>
                    </a:cubicBezTo>
                    <a:cubicBezTo>
                      <a:pt x="61383" y="33482"/>
                      <a:pt x="78124" y="20926"/>
                      <a:pt x="99050" y="12556"/>
                    </a:cubicBezTo>
                    <a:cubicBezTo>
                      <a:pt x="118581" y="4185"/>
                      <a:pt x="139508" y="0"/>
                      <a:pt x="161829" y="0"/>
                    </a:cubicBezTo>
                    <a:close/>
                    <a:moveTo>
                      <a:pt x="161829" y="68359"/>
                    </a:moveTo>
                    <a:cubicBezTo>
                      <a:pt x="149273" y="68359"/>
                      <a:pt x="136717" y="71149"/>
                      <a:pt x="125557" y="75334"/>
                    </a:cubicBezTo>
                    <a:cubicBezTo>
                      <a:pt x="114396" y="80914"/>
                      <a:pt x="104631" y="86495"/>
                      <a:pt x="96260" y="94865"/>
                    </a:cubicBezTo>
                    <a:cubicBezTo>
                      <a:pt x="87890" y="103236"/>
                      <a:pt x="80914" y="113001"/>
                      <a:pt x="76729" y="124162"/>
                    </a:cubicBezTo>
                    <a:cubicBezTo>
                      <a:pt x="71149" y="135322"/>
                      <a:pt x="69754" y="147878"/>
                      <a:pt x="69754" y="160434"/>
                    </a:cubicBezTo>
                    <a:cubicBezTo>
                      <a:pt x="69754" y="172989"/>
                      <a:pt x="72544" y="185545"/>
                      <a:pt x="76729" y="196706"/>
                    </a:cubicBezTo>
                    <a:cubicBezTo>
                      <a:pt x="82309" y="207866"/>
                      <a:pt x="87890" y="217632"/>
                      <a:pt x="96260" y="226002"/>
                    </a:cubicBezTo>
                    <a:cubicBezTo>
                      <a:pt x="104631" y="234373"/>
                      <a:pt x="114396" y="241348"/>
                      <a:pt x="125557" y="245533"/>
                    </a:cubicBezTo>
                    <a:cubicBezTo>
                      <a:pt x="136717" y="251114"/>
                      <a:pt x="149273" y="252509"/>
                      <a:pt x="161829" y="252509"/>
                    </a:cubicBezTo>
                    <a:cubicBezTo>
                      <a:pt x="174384" y="252509"/>
                      <a:pt x="186940" y="249718"/>
                      <a:pt x="198101" y="245533"/>
                    </a:cubicBezTo>
                    <a:cubicBezTo>
                      <a:pt x="209261" y="239953"/>
                      <a:pt x="219027" y="234373"/>
                      <a:pt x="227397" y="226002"/>
                    </a:cubicBezTo>
                    <a:cubicBezTo>
                      <a:pt x="235768" y="217632"/>
                      <a:pt x="242743" y="207866"/>
                      <a:pt x="246928" y="196706"/>
                    </a:cubicBezTo>
                    <a:cubicBezTo>
                      <a:pt x="252509" y="185545"/>
                      <a:pt x="253904" y="172989"/>
                      <a:pt x="253904" y="160434"/>
                    </a:cubicBezTo>
                    <a:cubicBezTo>
                      <a:pt x="253904" y="147878"/>
                      <a:pt x="251114" y="135322"/>
                      <a:pt x="246928" y="124162"/>
                    </a:cubicBezTo>
                    <a:cubicBezTo>
                      <a:pt x="241348" y="113001"/>
                      <a:pt x="235768" y="103236"/>
                      <a:pt x="227397" y="94865"/>
                    </a:cubicBezTo>
                    <a:cubicBezTo>
                      <a:pt x="219027" y="86495"/>
                      <a:pt x="209261" y="79519"/>
                      <a:pt x="198101" y="75334"/>
                    </a:cubicBezTo>
                    <a:cubicBezTo>
                      <a:pt x="186940" y="71149"/>
                      <a:pt x="174384" y="68359"/>
                      <a:pt x="161829" y="68359"/>
                    </a:cubicBezTo>
                    <a:close/>
                  </a:path>
                </a:pathLst>
              </a:custGeom>
              <a:noFill/>
              <a:ln w="9882" cap="flat">
                <a:solidFill>
                  <a:srgbClr val="000000"/>
                </a:solid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21313A7D-5A9D-8ADE-A532-DE2ACEB4C7D5}"/>
                  </a:ext>
                </a:extLst>
              </p:cNvPr>
              <p:cNvSpPr/>
              <p:nvPr/>
            </p:nvSpPr>
            <p:spPr>
              <a:xfrm>
                <a:off x="1153936" y="921929"/>
                <a:ext cx="320867" cy="319472"/>
              </a:xfrm>
              <a:custGeom>
                <a:avLst/>
                <a:gdLst>
                  <a:gd name="connsiteX0" fmla="*/ 267855 w 320867"/>
                  <a:gd name="connsiteY0" fmla="*/ 319472 h 319472"/>
                  <a:gd name="connsiteX1" fmla="*/ 188335 w 320867"/>
                  <a:gd name="connsiteY1" fmla="*/ 319472 h 319472"/>
                  <a:gd name="connsiteX2" fmla="*/ 66964 w 320867"/>
                  <a:gd name="connsiteY2" fmla="*/ 114396 h 319472"/>
                  <a:gd name="connsiteX3" fmla="*/ 66964 w 320867"/>
                  <a:gd name="connsiteY3" fmla="*/ 319472 h 319472"/>
                  <a:gd name="connsiteX4" fmla="*/ 0 w 320867"/>
                  <a:gd name="connsiteY4" fmla="*/ 319472 h 319472"/>
                  <a:gd name="connsiteX5" fmla="*/ 0 w 320867"/>
                  <a:gd name="connsiteY5" fmla="*/ 0 h 319472"/>
                  <a:gd name="connsiteX6" fmla="*/ 79519 w 320867"/>
                  <a:gd name="connsiteY6" fmla="*/ 0 h 319472"/>
                  <a:gd name="connsiteX7" fmla="*/ 200891 w 320867"/>
                  <a:gd name="connsiteY7" fmla="*/ 205076 h 319472"/>
                  <a:gd name="connsiteX8" fmla="*/ 200891 w 320867"/>
                  <a:gd name="connsiteY8" fmla="*/ 0 h 319472"/>
                  <a:gd name="connsiteX9" fmla="*/ 320867 w 320867"/>
                  <a:gd name="connsiteY9" fmla="*/ 0 h 319472"/>
                  <a:gd name="connsiteX10" fmla="*/ 267855 w 320867"/>
                  <a:gd name="connsiteY10" fmla="*/ 54408 h 319472"/>
                  <a:gd name="connsiteX11" fmla="*/ 267855 w 320867"/>
                  <a:gd name="connsiteY11" fmla="*/ 319472 h 3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867" h="319472">
                    <a:moveTo>
                      <a:pt x="267855" y="319472"/>
                    </a:moveTo>
                    <a:lnTo>
                      <a:pt x="188335" y="319472"/>
                    </a:lnTo>
                    <a:lnTo>
                      <a:pt x="66964" y="114396"/>
                    </a:lnTo>
                    <a:lnTo>
                      <a:pt x="66964" y="319472"/>
                    </a:lnTo>
                    <a:lnTo>
                      <a:pt x="0" y="319472"/>
                    </a:lnTo>
                    <a:lnTo>
                      <a:pt x="0" y="0"/>
                    </a:lnTo>
                    <a:lnTo>
                      <a:pt x="79519" y="0"/>
                    </a:lnTo>
                    <a:lnTo>
                      <a:pt x="200891" y="205076"/>
                    </a:lnTo>
                    <a:lnTo>
                      <a:pt x="200891" y="0"/>
                    </a:lnTo>
                    <a:lnTo>
                      <a:pt x="320867" y="0"/>
                    </a:lnTo>
                    <a:lnTo>
                      <a:pt x="267855" y="54408"/>
                    </a:lnTo>
                    <a:lnTo>
                      <a:pt x="267855" y="319472"/>
                    </a:lnTo>
                    <a:close/>
                  </a:path>
                </a:pathLst>
              </a:custGeom>
              <a:noFill/>
              <a:ln w="9882" cap="flat">
                <a:solidFill>
                  <a:srgbClr val="000000"/>
                </a:solidFill>
                <a:prstDash val="solid"/>
                <a:miter/>
              </a:ln>
            </p:spPr>
            <p:txBody>
              <a:bodyPr rtlCol="0" anchor="ctr"/>
              <a:lstStyle/>
              <a:p>
                <a:endParaRPr lang="en-US"/>
              </a:p>
            </p:txBody>
          </p:sp>
        </p:grpSp>
        <p:grpSp>
          <p:nvGrpSpPr>
            <p:cNvPr id="455" name="Graphic 54">
              <a:extLst>
                <a:ext uri="{FF2B5EF4-FFF2-40B4-BE49-F238E27FC236}">
                  <a16:creationId xmlns:a16="http://schemas.microsoft.com/office/drawing/2014/main" id="{92317EEA-B487-5154-25D4-E9019081560B}"/>
                </a:ext>
              </a:extLst>
            </p:cNvPr>
            <p:cNvGrpSpPr/>
            <p:nvPr/>
          </p:nvGrpSpPr>
          <p:grpSpPr>
            <a:xfrm>
              <a:off x="1547347" y="997263"/>
              <a:ext cx="531523" cy="245533"/>
              <a:chOff x="1547347" y="997263"/>
              <a:chExt cx="531523" cy="245533"/>
            </a:xfrm>
            <a:solidFill>
              <a:srgbClr val="000000"/>
            </a:solidFill>
          </p:grpSpPr>
          <p:sp>
            <p:nvSpPr>
              <p:cNvPr id="456" name="Freeform 455">
                <a:extLst>
                  <a:ext uri="{FF2B5EF4-FFF2-40B4-BE49-F238E27FC236}">
                    <a16:creationId xmlns:a16="http://schemas.microsoft.com/office/drawing/2014/main" id="{5DF86305-2DF9-9AE2-C756-6B5E0C1E2274}"/>
                  </a:ext>
                </a:extLst>
              </p:cNvPr>
              <p:cNvSpPr/>
              <p:nvPr/>
            </p:nvSpPr>
            <p:spPr>
              <a:xfrm>
                <a:off x="1550137" y="1002843"/>
                <a:ext cx="30691" cy="53012"/>
              </a:xfrm>
              <a:custGeom>
                <a:avLst/>
                <a:gdLst>
                  <a:gd name="connsiteX0" fmla="*/ 9765 w 30691"/>
                  <a:gd name="connsiteY0" fmla="*/ 6975 h 53012"/>
                  <a:gd name="connsiteX1" fmla="*/ 9765 w 30691"/>
                  <a:gd name="connsiteY1" fmla="*/ 22321 h 53012"/>
                  <a:gd name="connsiteX2" fmla="*/ 27902 w 30691"/>
                  <a:gd name="connsiteY2" fmla="*/ 22321 h 53012"/>
                  <a:gd name="connsiteX3" fmla="*/ 27902 w 30691"/>
                  <a:gd name="connsiteY3" fmla="*/ 29297 h 53012"/>
                  <a:gd name="connsiteX4" fmla="*/ 9765 w 30691"/>
                  <a:gd name="connsiteY4" fmla="*/ 29297 h 53012"/>
                  <a:gd name="connsiteX5" fmla="*/ 9765 w 30691"/>
                  <a:gd name="connsiteY5" fmla="*/ 46038 h 53012"/>
                  <a:gd name="connsiteX6" fmla="*/ 30692 w 30691"/>
                  <a:gd name="connsiteY6" fmla="*/ 46038 h 53012"/>
                  <a:gd name="connsiteX7" fmla="*/ 30692 w 30691"/>
                  <a:gd name="connsiteY7" fmla="*/ 53013 h 53012"/>
                  <a:gd name="connsiteX8" fmla="*/ 0 w 30691"/>
                  <a:gd name="connsiteY8" fmla="*/ 53013 h 53012"/>
                  <a:gd name="connsiteX9" fmla="*/ 0 w 30691"/>
                  <a:gd name="connsiteY9" fmla="*/ 0 h 53012"/>
                  <a:gd name="connsiteX10" fmla="*/ 29297 w 30691"/>
                  <a:gd name="connsiteY10" fmla="*/ 0 h 53012"/>
                  <a:gd name="connsiteX11" fmla="*/ 29297 w 30691"/>
                  <a:gd name="connsiteY11" fmla="*/ 6975 h 53012"/>
                  <a:gd name="connsiteX12" fmla="*/ 9765 w 30691"/>
                  <a:gd name="connsiteY12" fmla="*/ 6975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1" h="53012">
                    <a:moveTo>
                      <a:pt x="9765" y="6975"/>
                    </a:moveTo>
                    <a:lnTo>
                      <a:pt x="9765" y="22321"/>
                    </a:lnTo>
                    <a:lnTo>
                      <a:pt x="27902" y="22321"/>
                    </a:lnTo>
                    <a:lnTo>
                      <a:pt x="27902" y="29297"/>
                    </a:lnTo>
                    <a:lnTo>
                      <a:pt x="9765" y="29297"/>
                    </a:lnTo>
                    <a:lnTo>
                      <a:pt x="9765" y="46038"/>
                    </a:lnTo>
                    <a:lnTo>
                      <a:pt x="30692" y="46038"/>
                    </a:lnTo>
                    <a:lnTo>
                      <a:pt x="30692" y="53013"/>
                    </a:lnTo>
                    <a:lnTo>
                      <a:pt x="0" y="53013"/>
                    </a:lnTo>
                    <a:lnTo>
                      <a:pt x="0" y="0"/>
                    </a:lnTo>
                    <a:lnTo>
                      <a:pt x="29297" y="0"/>
                    </a:lnTo>
                    <a:lnTo>
                      <a:pt x="29297" y="6975"/>
                    </a:lnTo>
                    <a:lnTo>
                      <a:pt x="9765" y="6975"/>
                    </a:lnTo>
                    <a:close/>
                  </a:path>
                </a:pathLst>
              </a:custGeom>
              <a:solidFill>
                <a:srgbClr val="000000"/>
              </a:solidFill>
              <a:ln w="1394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E1248528-F40A-2DB2-B579-B32B7EE92ECF}"/>
                  </a:ext>
                </a:extLst>
              </p:cNvPr>
              <p:cNvSpPr/>
              <p:nvPr/>
            </p:nvSpPr>
            <p:spPr>
              <a:xfrm>
                <a:off x="1593384" y="1012609"/>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0 w 69753"/>
                  <a:gd name="connsiteY16" fmla="*/ 19531 h 43247"/>
                  <a:gd name="connsiteX17" fmla="*/ 8370 w 69753"/>
                  <a:gd name="connsiteY17" fmla="*/ 43247 h 43247"/>
                  <a:gd name="connsiteX18" fmla="*/ 0 w 69753"/>
                  <a:gd name="connsiteY18" fmla="*/ 43247 h 43247"/>
                  <a:gd name="connsiteX19" fmla="*/ 0 w 69753"/>
                  <a:gd name="connsiteY19" fmla="*/ 1395 h 43247"/>
                  <a:gd name="connsiteX20" fmla="*/ 8370 w 69753"/>
                  <a:gd name="connsiteY20" fmla="*/ 1395 h 43247"/>
                  <a:gd name="connsiteX21" fmla="*/ 8370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3"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6037" y="8370"/>
                      <a:pt x="44642"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6" y="9765"/>
                      <a:pt x="23716" y="8370"/>
                      <a:pt x="19531" y="8370"/>
                    </a:cubicBezTo>
                    <a:cubicBezTo>
                      <a:pt x="16741" y="8370"/>
                      <a:pt x="13951" y="9765"/>
                      <a:pt x="11161" y="11161"/>
                    </a:cubicBezTo>
                    <a:cubicBezTo>
                      <a:pt x="9766" y="12556"/>
                      <a:pt x="8370" y="16741"/>
                      <a:pt x="8370" y="19531"/>
                    </a:cubicBezTo>
                    <a:lnTo>
                      <a:pt x="8370" y="43247"/>
                    </a:lnTo>
                    <a:lnTo>
                      <a:pt x="0" y="43247"/>
                    </a:lnTo>
                    <a:lnTo>
                      <a:pt x="0" y="1395"/>
                    </a:lnTo>
                    <a:lnTo>
                      <a:pt x="8370" y="1395"/>
                    </a:lnTo>
                    <a:lnTo>
                      <a:pt x="8370"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7" y="0"/>
                      <a:pt x="48828" y="0"/>
                    </a:cubicBezTo>
                    <a:cubicBezTo>
                      <a:pt x="55803" y="1395"/>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CF9E83C6-DA7E-9111-E9F7-6B5F778D1562}"/>
                  </a:ext>
                </a:extLst>
              </p:cNvPr>
              <p:cNvSpPr/>
              <p:nvPr/>
            </p:nvSpPr>
            <p:spPr>
              <a:xfrm>
                <a:off x="1678484" y="1014004"/>
                <a:ext cx="41852" cy="64173"/>
              </a:xfrm>
              <a:custGeom>
                <a:avLst/>
                <a:gdLst>
                  <a:gd name="connsiteX0" fmla="*/ 13951 w 41852"/>
                  <a:gd name="connsiteY0" fmla="*/ 1395 h 64173"/>
                  <a:gd name="connsiteX1" fmla="*/ 22321 w 41852"/>
                  <a:gd name="connsiteY1" fmla="*/ 0 h 64173"/>
                  <a:gd name="connsiteX2" fmla="*/ 32087 w 41852"/>
                  <a:gd name="connsiteY2" fmla="*/ 2790 h 64173"/>
                  <a:gd name="connsiteX3" fmla="*/ 39062 w 41852"/>
                  <a:gd name="connsiteY3" fmla="*/ 9765 h 64173"/>
                  <a:gd name="connsiteX4" fmla="*/ 41852 w 41852"/>
                  <a:gd name="connsiteY4" fmla="*/ 20926 h 64173"/>
                  <a:gd name="connsiteX5" fmla="*/ 39062 w 41852"/>
                  <a:gd name="connsiteY5" fmla="*/ 32087 h 64173"/>
                  <a:gd name="connsiteX6" fmla="*/ 32087 w 41852"/>
                  <a:gd name="connsiteY6" fmla="*/ 40457 h 64173"/>
                  <a:gd name="connsiteX7" fmla="*/ 22321 w 41852"/>
                  <a:gd name="connsiteY7" fmla="*/ 43247 h 64173"/>
                  <a:gd name="connsiteX8" fmla="*/ 13951 w 41852"/>
                  <a:gd name="connsiteY8" fmla="*/ 41852 h 64173"/>
                  <a:gd name="connsiteX9" fmla="*/ 8371 w 41852"/>
                  <a:gd name="connsiteY9" fmla="*/ 37667 h 64173"/>
                  <a:gd name="connsiteX10" fmla="*/ 8371 w 41852"/>
                  <a:gd name="connsiteY10" fmla="*/ 64173 h 64173"/>
                  <a:gd name="connsiteX11" fmla="*/ 0 w 41852"/>
                  <a:gd name="connsiteY11" fmla="*/ 64173 h 64173"/>
                  <a:gd name="connsiteX12" fmla="*/ 0 w 41852"/>
                  <a:gd name="connsiteY12" fmla="*/ 2790 h 64173"/>
                  <a:gd name="connsiteX13" fmla="*/ 8371 w 41852"/>
                  <a:gd name="connsiteY13" fmla="*/ 2790 h 64173"/>
                  <a:gd name="connsiteX14" fmla="*/ 8371 w 41852"/>
                  <a:gd name="connsiteY14" fmla="*/ 8370 h 64173"/>
                  <a:gd name="connsiteX15" fmla="*/ 13951 w 41852"/>
                  <a:gd name="connsiteY15" fmla="*/ 1395 h 64173"/>
                  <a:gd name="connsiteX16" fmla="*/ 32087 w 41852"/>
                  <a:gd name="connsiteY16" fmla="*/ 13951 h 64173"/>
                  <a:gd name="connsiteX17" fmla="*/ 27902 w 41852"/>
                  <a:gd name="connsiteY17" fmla="*/ 9765 h 64173"/>
                  <a:gd name="connsiteX18" fmla="*/ 20926 w 41852"/>
                  <a:gd name="connsiteY18" fmla="*/ 8370 h 64173"/>
                  <a:gd name="connsiteX19" fmla="*/ 15346 w 41852"/>
                  <a:gd name="connsiteY19" fmla="*/ 9765 h 64173"/>
                  <a:gd name="connsiteX20" fmla="*/ 11161 w 41852"/>
                  <a:gd name="connsiteY20" fmla="*/ 15346 h 64173"/>
                  <a:gd name="connsiteX21" fmla="*/ 9765 w 41852"/>
                  <a:gd name="connsiteY21" fmla="*/ 22321 h 64173"/>
                  <a:gd name="connsiteX22" fmla="*/ 11161 w 41852"/>
                  <a:gd name="connsiteY22" fmla="*/ 29297 h 64173"/>
                  <a:gd name="connsiteX23" fmla="*/ 15346 w 41852"/>
                  <a:gd name="connsiteY23" fmla="*/ 34877 h 64173"/>
                  <a:gd name="connsiteX24" fmla="*/ 20926 w 41852"/>
                  <a:gd name="connsiteY24" fmla="*/ 36272 h 64173"/>
                  <a:gd name="connsiteX25" fmla="*/ 27902 w 41852"/>
                  <a:gd name="connsiteY25" fmla="*/ 34877 h 64173"/>
                  <a:gd name="connsiteX26" fmla="*/ 32087 w 41852"/>
                  <a:gd name="connsiteY26" fmla="*/ 29297 h 64173"/>
                  <a:gd name="connsiteX27" fmla="*/ 33482 w 41852"/>
                  <a:gd name="connsiteY27" fmla="*/ 22321 h 64173"/>
                  <a:gd name="connsiteX28" fmla="*/ 32087 w 41852"/>
                  <a:gd name="connsiteY28" fmla="*/ 13951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52" h="64173">
                    <a:moveTo>
                      <a:pt x="13951" y="1395"/>
                    </a:moveTo>
                    <a:cubicBezTo>
                      <a:pt x="16741" y="0"/>
                      <a:pt x="19531" y="0"/>
                      <a:pt x="22321" y="0"/>
                    </a:cubicBezTo>
                    <a:cubicBezTo>
                      <a:pt x="26507" y="0"/>
                      <a:pt x="29297" y="1395"/>
                      <a:pt x="32087" y="2790"/>
                    </a:cubicBezTo>
                    <a:cubicBezTo>
                      <a:pt x="34877" y="4185"/>
                      <a:pt x="37667" y="6975"/>
                      <a:pt x="39062" y="9765"/>
                    </a:cubicBezTo>
                    <a:cubicBezTo>
                      <a:pt x="40457" y="12556"/>
                      <a:pt x="41852" y="16741"/>
                      <a:pt x="41852" y="20926"/>
                    </a:cubicBezTo>
                    <a:cubicBezTo>
                      <a:pt x="41852" y="25111"/>
                      <a:pt x="40457" y="29297"/>
                      <a:pt x="39062" y="32087"/>
                    </a:cubicBezTo>
                    <a:cubicBezTo>
                      <a:pt x="37667" y="34877"/>
                      <a:pt x="34877" y="37667"/>
                      <a:pt x="32087" y="40457"/>
                    </a:cubicBezTo>
                    <a:cubicBezTo>
                      <a:pt x="29297" y="41852"/>
                      <a:pt x="25111" y="43247"/>
                      <a:pt x="22321" y="43247"/>
                    </a:cubicBezTo>
                    <a:cubicBezTo>
                      <a:pt x="19531" y="43247"/>
                      <a:pt x="16741" y="43247"/>
                      <a:pt x="13951" y="41852"/>
                    </a:cubicBezTo>
                    <a:cubicBezTo>
                      <a:pt x="11161" y="40457"/>
                      <a:pt x="9765" y="39062"/>
                      <a:pt x="8371" y="37667"/>
                    </a:cubicBezTo>
                    <a:lnTo>
                      <a:pt x="8371" y="64173"/>
                    </a:lnTo>
                    <a:lnTo>
                      <a:pt x="0" y="64173"/>
                    </a:lnTo>
                    <a:lnTo>
                      <a:pt x="0" y="2790"/>
                    </a:lnTo>
                    <a:lnTo>
                      <a:pt x="8371" y="2790"/>
                    </a:lnTo>
                    <a:lnTo>
                      <a:pt x="8371" y="8370"/>
                    </a:lnTo>
                    <a:cubicBezTo>
                      <a:pt x="9765" y="4185"/>
                      <a:pt x="11161" y="2790"/>
                      <a:pt x="13951" y="1395"/>
                    </a:cubicBezTo>
                    <a:close/>
                    <a:moveTo>
                      <a:pt x="32087" y="13951"/>
                    </a:moveTo>
                    <a:cubicBezTo>
                      <a:pt x="30692" y="11161"/>
                      <a:pt x="29297" y="9765"/>
                      <a:pt x="27902" y="9765"/>
                    </a:cubicBezTo>
                    <a:cubicBezTo>
                      <a:pt x="26507" y="8370"/>
                      <a:pt x="23716" y="8370"/>
                      <a:pt x="20926" y="8370"/>
                    </a:cubicBezTo>
                    <a:cubicBezTo>
                      <a:pt x="18136" y="8370"/>
                      <a:pt x="16741" y="8370"/>
                      <a:pt x="15346" y="9765"/>
                    </a:cubicBezTo>
                    <a:cubicBezTo>
                      <a:pt x="13951" y="11161"/>
                      <a:pt x="11161" y="12556"/>
                      <a:pt x="11161" y="15346"/>
                    </a:cubicBezTo>
                    <a:cubicBezTo>
                      <a:pt x="9765" y="18136"/>
                      <a:pt x="9765" y="19531"/>
                      <a:pt x="9765" y="22321"/>
                    </a:cubicBezTo>
                    <a:cubicBezTo>
                      <a:pt x="9765" y="25111"/>
                      <a:pt x="9765" y="27902"/>
                      <a:pt x="11161" y="29297"/>
                    </a:cubicBezTo>
                    <a:cubicBezTo>
                      <a:pt x="12556" y="32087"/>
                      <a:pt x="13951" y="33482"/>
                      <a:pt x="15346" y="34877"/>
                    </a:cubicBezTo>
                    <a:cubicBezTo>
                      <a:pt x="16741" y="36272"/>
                      <a:pt x="19531" y="36272"/>
                      <a:pt x="20926" y="36272"/>
                    </a:cubicBezTo>
                    <a:cubicBezTo>
                      <a:pt x="23716" y="36272"/>
                      <a:pt x="25111" y="36272"/>
                      <a:pt x="27902" y="34877"/>
                    </a:cubicBezTo>
                    <a:cubicBezTo>
                      <a:pt x="29297" y="33482"/>
                      <a:pt x="32087" y="32087"/>
                      <a:pt x="32087" y="29297"/>
                    </a:cubicBezTo>
                    <a:cubicBezTo>
                      <a:pt x="33482" y="26506"/>
                      <a:pt x="33482" y="25111"/>
                      <a:pt x="33482" y="22321"/>
                    </a:cubicBezTo>
                    <a:cubicBezTo>
                      <a:pt x="33482" y="18136"/>
                      <a:pt x="32087" y="15346"/>
                      <a:pt x="32087" y="13951"/>
                    </a:cubicBezTo>
                    <a:close/>
                  </a:path>
                </a:pathLst>
              </a:custGeom>
              <a:solidFill>
                <a:srgbClr val="000000"/>
              </a:solidFill>
              <a:ln w="1394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27E8D84E-4E83-0B6D-A909-F1AF5B785731}"/>
                  </a:ext>
                </a:extLst>
              </p:cNvPr>
              <p:cNvSpPr/>
              <p:nvPr/>
            </p:nvSpPr>
            <p:spPr>
              <a:xfrm>
                <a:off x="1730102" y="1015399"/>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3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7902 w 44642"/>
                  <a:gd name="connsiteY13" fmla="*/ 32087 h 41852"/>
                  <a:gd name="connsiteX14" fmla="*/ 32087 w 44642"/>
                  <a:gd name="connsiteY14" fmla="*/ 27902 h 41852"/>
                  <a:gd name="connsiteX15" fmla="*/ 33482 w 44642"/>
                  <a:gd name="connsiteY15" fmla="*/ 19531 h 41852"/>
                  <a:gd name="connsiteX16" fmla="*/ 32087 w 44642"/>
                  <a:gd name="connsiteY16" fmla="*/ 11161 h 41852"/>
                  <a:gd name="connsiteX17" fmla="*/ 27902 w 44642"/>
                  <a:gd name="connsiteY17" fmla="*/ 6975 h 41852"/>
                  <a:gd name="connsiteX18" fmla="*/ 22321 w 44642"/>
                  <a:gd name="connsiteY18" fmla="*/ 5580 h 41852"/>
                  <a:gd name="connsiteX19" fmla="*/ 16741 w 44642"/>
                  <a:gd name="connsiteY19" fmla="*/ 6975 h 41852"/>
                  <a:gd name="connsiteX20" fmla="*/ 12556 w 44642"/>
                  <a:gd name="connsiteY20" fmla="*/ 11161 h 41852"/>
                  <a:gd name="connsiteX21" fmla="*/ 11161 w 44642"/>
                  <a:gd name="connsiteY21" fmla="*/ 19531 h 41852"/>
                  <a:gd name="connsiteX22" fmla="*/ 13951 w 44642"/>
                  <a:gd name="connsiteY22" fmla="*/ 30692 h 41852"/>
                  <a:gd name="connsiteX23" fmla="*/ 22321 w 44642"/>
                  <a:gd name="connsiteY23" fmla="*/ 34877 h 41852"/>
                  <a:gd name="connsiteX24" fmla="*/ 27902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7"/>
                      <a:pt x="0" y="25111"/>
                      <a:pt x="0" y="20926"/>
                    </a:cubicBezTo>
                    <a:cubicBezTo>
                      <a:pt x="0" y="16741"/>
                      <a:pt x="1395" y="12556"/>
                      <a:pt x="2790" y="9765"/>
                    </a:cubicBezTo>
                    <a:cubicBezTo>
                      <a:pt x="4185" y="6975"/>
                      <a:pt x="6975" y="4185"/>
                      <a:pt x="11161" y="2790"/>
                    </a:cubicBezTo>
                    <a:cubicBezTo>
                      <a:pt x="13951" y="1395"/>
                      <a:pt x="18136" y="0"/>
                      <a:pt x="22321" y="0"/>
                    </a:cubicBezTo>
                    <a:cubicBezTo>
                      <a:pt x="26507" y="0"/>
                      <a:pt x="29297" y="1395"/>
                      <a:pt x="33482" y="2790"/>
                    </a:cubicBezTo>
                    <a:cubicBezTo>
                      <a:pt x="36272" y="4185"/>
                      <a:pt x="39062" y="6975"/>
                      <a:pt x="41852" y="9765"/>
                    </a:cubicBezTo>
                    <a:cubicBezTo>
                      <a:pt x="43247" y="12556"/>
                      <a:pt x="44643" y="16741"/>
                      <a:pt x="44643" y="20926"/>
                    </a:cubicBezTo>
                    <a:cubicBezTo>
                      <a:pt x="44643" y="25111"/>
                      <a:pt x="43247" y="29297"/>
                      <a:pt x="41852" y="32087"/>
                    </a:cubicBezTo>
                    <a:cubicBezTo>
                      <a:pt x="40457" y="34877"/>
                      <a:pt x="37667" y="37667"/>
                      <a:pt x="33482" y="39062"/>
                    </a:cubicBezTo>
                    <a:cubicBezTo>
                      <a:pt x="30692" y="40457"/>
                      <a:pt x="26507" y="41852"/>
                      <a:pt x="22321" y="41852"/>
                    </a:cubicBezTo>
                    <a:cubicBezTo>
                      <a:pt x="16741" y="41852"/>
                      <a:pt x="13951" y="40457"/>
                      <a:pt x="9766" y="39062"/>
                    </a:cubicBezTo>
                    <a:close/>
                    <a:moveTo>
                      <a:pt x="27902" y="32087"/>
                    </a:moveTo>
                    <a:cubicBezTo>
                      <a:pt x="29297" y="30692"/>
                      <a:pt x="32087" y="29297"/>
                      <a:pt x="32087" y="27902"/>
                    </a:cubicBezTo>
                    <a:cubicBezTo>
                      <a:pt x="33482" y="25111"/>
                      <a:pt x="33482" y="23716"/>
                      <a:pt x="33482" y="19531"/>
                    </a:cubicBezTo>
                    <a:cubicBezTo>
                      <a:pt x="33482" y="16741"/>
                      <a:pt x="33482" y="13951"/>
                      <a:pt x="32087" y="11161"/>
                    </a:cubicBezTo>
                    <a:cubicBezTo>
                      <a:pt x="30692" y="8370"/>
                      <a:pt x="29297" y="6975"/>
                      <a:pt x="27902" y="6975"/>
                    </a:cubicBezTo>
                    <a:cubicBezTo>
                      <a:pt x="26507" y="5580"/>
                      <a:pt x="23716" y="5580"/>
                      <a:pt x="22321" y="5580"/>
                    </a:cubicBezTo>
                    <a:cubicBezTo>
                      <a:pt x="19531" y="5580"/>
                      <a:pt x="18136" y="5580"/>
                      <a:pt x="16741" y="6975"/>
                    </a:cubicBezTo>
                    <a:cubicBezTo>
                      <a:pt x="15346" y="8370"/>
                      <a:pt x="13951" y="9765"/>
                      <a:pt x="12556" y="11161"/>
                    </a:cubicBezTo>
                    <a:cubicBezTo>
                      <a:pt x="11161" y="13951"/>
                      <a:pt x="11161" y="15346"/>
                      <a:pt x="11161" y="19531"/>
                    </a:cubicBezTo>
                    <a:cubicBezTo>
                      <a:pt x="11161" y="23716"/>
                      <a:pt x="12556" y="27902"/>
                      <a:pt x="13951" y="30692"/>
                    </a:cubicBezTo>
                    <a:cubicBezTo>
                      <a:pt x="15346" y="33482"/>
                      <a:pt x="19531" y="34877"/>
                      <a:pt x="22321" y="34877"/>
                    </a:cubicBezTo>
                    <a:cubicBezTo>
                      <a:pt x="23716" y="33482"/>
                      <a:pt x="25111" y="33482"/>
                      <a:pt x="27902" y="32087"/>
                    </a:cubicBezTo>
                    <a:close/>
                  </a:path>
                </a:pathLst>
              </a:custGeom>
              <a:solidFill>
                <a:srgbClr val="000000"/>
              </a:solidFill>
              <a:ln w="1394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D6BEFD5F-C18F-06FE-A167-F8FF12A97F1B}"/>
                  </a:ext>
                </a:extLst>
              </p:cNvPr>
              <p:cNvSpPr/>
              <p:nvPr/>
            </p:nvSpPr>
            <p:spPr>
              <a:xfrm>
                <a:off x="1780324" y="1014004"/>
                <a:ext cx="61383" cy="41852"/>
              </a:xfrm>
              <a:custGeom>
                <a:avLst/>
                <a:gdLst>
                  <a:gd name="connsiteX0" fmla="*/ 61383 w 61383"/>
                  <a:gd name="connsiteY0" fmla="*/ 0 h 41852"/>
                  <a:gd name="connsiteX1" fmla="*/ 48828 w 61383"/>
                  <a:gd name="connsiteY1" fmla="*/ 41852 h 41852"/>
                  <a:gd name="connsiteX2" fmla="*/ 39062 w 61383"/>
                  <a:gd name="connsiteY2" fmla="*/ 41852 h 41852"/>
                  <a:gd name="connsiteX3" fmla="*/ 30692 w 61383"/>
                  <a:gd name="connsiteY3" fmla="*/ 11161 h 41852"/>
                  <a:gd name="connsiteX4" fmla="*/ 22321 w 61383"/>
                  <a:gd name="connsiteY4" fmla="*/ 41852 h 41852"/>
                  <a:gd name="connsiteX5" fmla="*/ 12556 w 61383"/>
                  <a:gd name="connsiteY5" fmla="*/ 41852 h 41852"/>
                  <a:gd name="connsiteX6" fmla="*/ 0 w 61383"/>
                  <a:gd name="connsiteY6" fmla="*/ 0 h 41852"/>
                  <a:gd name="connsiteX7" fmla="*/ 8371 w 61383"/>
                  <a:gd name="connsiteY7" fmla="*/ 0 h 41852"/>
                  <a:gd name="connsiteX8" fmla="*/ 16741 w 61383"/>
                  <a:gd name="connsiteY8" fmla="*/ 33482 h 41852"/>
                  <a:gd name="connsiteX9" fmla="*/ 25111 w 61383"/>
                  <a:gd name="connsiteY9" fmla="*/ 0 h 41852"/>
                  <a:gd name="connsiteX10" fmla="*/ 34877 w 61383"/>
                  <a:gd name="connsiteY10" fmla="*/ 0 h 41852"/>
                  <a:gd name="connsiteX11" fmla="*/ 43247 w 61383"/>
                  <a:gd name="connsiteY11" fmla="*/ 33482 h 41852"/>
                  <a:gd name="connsiteX12" fmla="*/ 51618 w 61383"/>
                  <a:gd name="connsiteY12" fmla="*/ 0 h 41852"/>
                  <a:gd name="connsiteX13" fmla="*/ 61383 w 61383"/>
                  <a:gd name="connsiteY13"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3" h="41852">
                    <a:moveTo>
                      <a:pt x="61383" y="0"/>
                    </a:moveTo>
                    <a:lnTo>
                      <a:pt x="48828" y="41852"/>
                    </a:lnTo>
                    <a:lnTo>
                      <a:pt x="39062" y="41852"/>
                    </a:lnTo>
                    <a:lnTo>
                      <a:pt x="30692" y="11161"/>
                    </a:lnTo>
                    <a:lnTo>
                      <a:pt x="22321" y="41852"/>
                    </a:lnTo>
                    <a:lnTo>
                      <a:pt x="12556" y="41852"/>
                    </a:lnTo>
                    <a:lnTo>
                      <a:pt x="0" y="0"/>
                    </a:lnTo>
                    <a:lnTo>
                      <a:pt x="8371" y="0"/>
                    </a:lnTo>
                    <a:lnTo>
                      <a:pt x="16741" y="33482"/>
                    </a:lnTo>
                    <a:lnTo>
                      <a:pt x="25111" y="0"/>
                    </a:lnTo>
                    <a:lnTo>
                      <a:pt x="34877" y="0"/>
                    </a:lnTo>
                    <a:lnTo>
                      <a:pt x="43247" y="33482"/>
                    </a:lnTo>
                    <a:lnTo>
                      <a:pt x="51618" y="0"/>
                    </a:lnTo>
                    <a:lnTo>
                      <a:pt x="61383" y="0"/>
                    </a:lnTo>
                    <a:close/>
                  </a:path>
                </a:pathLst>
              </a:custGeom>
              <a:solidFill>
                <a:srgbClr val="000000"/>
              </a:solidFill>
              <a:ln w="1394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070BC1AB-FB9F-A41A-1DAE-743DB2502F90}"/>
                  </a:ext>
                </a:extLst>
              </p:cNvPr>
              <p:cNvSpPr/>
              <p:nvPr/>
            </p:nvSpPr>
            <p:spPr>
              <a:xfrm>
                <a:off x="1850078" y="1016794"/>
                <a:ext cx="41852" cy="41852"/>
              </a:xfrm>
              <a:custGeom>
                <a:avLst/>
                <a:gdLst>
                  <a:gd name="connsiteX0" fmla="*/ 40457 w 41852"/>
                  <a:gd name="connsiteY0" fmla="*/ 22321 h 41852"/>
                  <a:gd name="connsiteX1" fmla="*/ 8371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7 w 41852"/>
                  <a:gd name="connsiteY19" fmla="*/ 6975 h 41852"/>
                  <a:gd name="connsiteX20" fmla="*/ 20926 w 41852"/>
                  <a:gd name="connsiteY20" fmla="*/ 4185 h 41852"/>
                  <a:gd name="connsiteX21" fmla="*/ 12556 w 41852"/>
                  <a:gd name="connsiteY21" fmla="*/ 6975 h 41852"/>
                  <a:gd name="connsiteX22" fmla="*/ 8371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1" y="22321"/>
                    </a:lnTo>
                    <a:cubicBezTo>
                      <a:pt x="8371" y="25111"/>
                      <a:pt x="9765" y="27902"/>
                      <a:pt x="12556" y="30692"/>
                    </a:cubicBezTo>
                    <a:cubicBezTo>
                      <a:pt x="15346" y="32087"/>
                      <a:pt x="18136" y="33482"/>
                      <a:pt x="20926" y="33482"/>
                    </a:cubicBezTo>
                    <a:cubicBezTo>
                      <a:pt x="25111" y="33482"/>
                      <a:pt x="29297"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0457" y="19531"/>
                      <a:pt x="40457" y="20926"/>
                      <a:pt x="40457" y="22321"/>
                    </a:cubicBezTo>
                    <a:close/>
                    <a:moveTo>
                      <a:pt x="32087" y="15346"/>
                    </a:moveTo>
                    <a:cubicBezTo>
                      <a:pt x="32087" y="12556"/>
                      <a:pt x="30692" y="9766"/>
                      <a:pt x="29297" y="6975"/>
                    </a:cubicBezTo>
                    <a:cubicBezTo>
                      <a:pt x="26506" y="5580"/>
                      <a:pt x="23716" y="4185"/>
                      <a:pt x="20926" y="4185"/>
                    </a:cubicBezTo>
                    <a:cubicBezTo>
                      <a:pt x="18136" y="4185"/>
                      <a:pt x="15346" y="5580"/>
                      <a:pt x="12556" y="6975"/>
                    </a:cubicBezTo>
                    <a:cubicBezTo>
                      <a:pt x="9765" y="8370"/>
                      <a:pt x="9765" y="11161"/>
                      <a:pt x="8371"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00AC3C3C-4D3D-B905-B7A9-77F7F8898ADF}"/>
                  </a:ext>
                </a:extLst>
              </p:cNvPr>
              <p:cNvSpPr/>
              <p:nvPr/>
            </p:nvSpPr>
            <p:spPr>
              <a:xfrm>
                <a:off x="1901696" y="1014004"/>
                <a:ext cx="22321" cy="41852"/>
              </a:xfrm>
              <a:custGeom>
                <a:avLst/>
                <a:gdLst>
                  <a:gd name="connsiteX0" fmla="*/ 15346 w 22321"/>
                  <a:gd name="connsiteY0" fmla="*/ 1395 h 41852"/>
                  <a:gd name="connsiteX1" fmla="*/ 22321 w 22321"/>
                  <a:gd name="connsiteY1" fmla="*/ 0 h 41852"/>
                  <a:gd name="connsiteX2" fmla="*/ 22321 w 22321"/>
                  <a:gd name="connsiteY2" fmla="*/ 8370 h 41852"/>
                  <a:gd name="connsiteX3" fmla="*/ 19531 w 22321"/>
                  <a:gd name="connsiteY3" fmla="*/ 8370 h 41852"/>
                  <a:gd name="connsiteX4" fmla="*/ 11161 w 22321"/>
                  <a:gd name="connsiteY4" fmla="*/ 11161 h 41852"/>
                  <a:gd name="connsiteX5" fmla="*/ 8371 w 22321"/>
                  <a:gd name="connsiteY5" fmla="*/ 19531 h 41852"/>
                  <a:gd name="connsiteX6" fmla="*/ 8371 w 22321"/>
                  <a:gd name="connsiteY6" fmla="*/ 41852 h 41852"/>
                  <a:gd name="connsiteX7" fmla="*/ 0 w 22321"/>
                  <a:gd name="connsiteY7" fmla="*/ 41852 h 41852"/>
                  <a:gd name="connsiteX8" fmla="*/ 0 w 22321"/>
                  <a:gd name="connsiteY8" fmla="*/ 0 h 41852"/>
                  <a:gd name="connsiteX9" fmla="*/ 8371 w 22321"/>
                  <a:gd name="connsiteY9" fmla="*/ 0 h 41852"/>
                  <a:gd name="connsiteX10" fmla="*/ 8371 w 22321"/>
                  <a:gd name="connsiteY10" fmla="*/ 5580 h 41852"/>
                  <a:gd name="connsiteX11" fmla="*/ 15346 w 22321"/>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1" h="41852">
                    <a:moveTo>
                      <a:pt x="15346" y="1395"/>
                    </a:moveTo>
                    <a:cubicBezTo>
                      <a:pt x="18136" y="0"/>
                      <a:pt x="19531" y="0"/>
                      <a:pt x="22321" y="0"/>
                    </a:cubicBezTo>
                    <a:lnTo>
                      <a:pt x="22321" y="8370"/>
                    </a:lnTo>
                    <a:lnTo>
                      <a:pt x="19531" y="8370"/>
                    </a:lnTo>
                    <a:cubicBezTo>
                      <a:pt x="16741" y="8370"/>
                      <a:pt x="13951" y="9765"/>
                      <a:pt x="11161" y="11161"/>
                    </a:cubicBezTo>
                    <a:cubicBezTo>
                      <a:pt x="9765" y="12556"/>
                      <a:pt x="8371" y="15346"/>
                      <a:pt x="8371" y="19531"/>
                    </a:cubicBezTo>
                    <a:lnTo>
                      <a:pt x="8371" y="41852"/>
                    </a:lnTo>
                    <a:lnTo>
                      <a:pt x="0" y="41852"/>
                    </a:lnTo>
                    <a:lnTo>
                      <a:pt x="0" y="0"/>
                    </a:lnTo>
                    <a:lnTo>
                      <a:pt x="8371" y="0"/>
                    </a:lnTo>
                    <a:lnTo>
                      <a:pt x="8371" y="5580"/>
                    </a:lnTo>
                    <a:cubicBezTo>
                      <a:pt x="11161" y="4185"/>
                      <a:pt x="12556" y="2790"/>
                      <a:pt x="15346" y="1395"/>
                    </a:cubicBezTo>
                    <a:close/>
                  </a:path>
                </a:pathLst>
              </a:custGeom>
              <a:solidFill>
                <a:srgbClr val="000000"/>
              </a:solidFill>
              <a:ln w="1394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E3B3CBA6-BB5D-D328-7325-F18C48CC509A}"/>
                  </a:ext>
                </a:extLst>
              </p:cNvPr>
              <p:cNvSpPr/>
              <p:nvPr/>
            </p:nvSpPr>
            <p:spPr>
              <a:xfrm>
                <a:off x="1935178" y="997263"/>
                <a:ext cx="11160" cy="58593"/>
              </a:xfrm>
              <a:custGeom>
                <a:avLst/>
                <a:gdLst>
                  <a:gd name="connsiteX0" fmla="*/ 1395 w 11160"/>
                  <a:gd name="connsiteY0" fmla="*/ 9766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6 h 58593"/>
                  <a:gd name="connsiteX7" fmla="*/ 5580 w 11160"/>
                  <a:gd name="connsiteY7" fmla="*/ 11161 h 58593"/>
                  <a:gd name="connsiteX8" fmla="*/ 1395 w 11160"/>
                  <a:gd name="connsiteY8" fmla="*/ 9766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6"/>
                    </a:moveTo>
                    <a:cubicBezTo>
                      <a:pt x="0" y="8371"/>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1"/>
                      <a:pt x="9765" y="9766"/>
                    </a:cubicBezTo>
                    <a:cubicBezTo>
                      <a:pt x="8370" y="11161"/>
                      <a:pt x="6975" y="11161"/>
                      <a:pt x="5580" y="11161"/>
                    </a:cubicBezTo>
                    <a:cubicBezTo>
                      <a:pt x="4185" y="11161"/>
                      <a:pt x="2790" y="11161"/>
                      <a:pt x="1395" y="9766"/>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2A70688F-759A-3F68-B1CC-6E536D50B3F1}"/>
                  </a:ext>
                </a:extLst>
              </p:cNvPr>
              <p:cNvSpPr/>
              <p:nvPr/>
            </p:nvSpPr>
            <p:spPr>
              <a:xfrm>
                <a:off x="1960289" y="1012609"/>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1 w 39062"/>
                  <a:gd name="connsiteY9" fmla="*/ 19531 h 43247"/>
                  <a:gd name="connsiteX10" fmla="*/ 8371 w 39062"/>
                  <a:gd name="connsiteY10" fmla="*/ 43247 h 43247"/>
                  <a:gd name="connsiteX11" fmla="*/ 0 w 39062"/>
                  <a:gd name="connsiteY11" fmla="*/ 43247 h 43247"/>
                  <a:gd name="connsiteX12" fmla="*/ 0 w 39062"/>
                  <a:gd name="connsiteY12" fmla="*/ 1395 h 43247"/>
                  <a:gd name="connsiteX13" fmla="*/ 8371 w 39062"/>
                  <a:gd name="connsiteY13" fmla="*/ 1395 h 43247"/>
                  <a:gd name="connsiteX14" fmla="*/ 8371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7" y="12556"/>
                      <a:pt x="27902" y="11161"/>
                    </a:cubicBezTo>
                    <a:cubicBezTo>
                      <a:pt x="26507" y="9765"/>
                      <a:pt x="23716" y="8370"/>
                      <a:pt x="19531" y="8370"/>
                    </a:cubicBezTo>
                    <a:cubicBezTo>
                      <a:pt x="16741"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5111" y="1395"/>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2A498CF5-7CEC-D5D2-6BAE-9F3DE7BA4AC7}"/>
                  </a:ext>
                </a:extLst>
              </p:cNvPr>
              <p:cNvSpPr/>
              <p:nvPr/>
            </p:nvSpPr>
            <p:spPr>
              <a:xfrm>
                <a:off x="2010512" y="1012609"/>
                <a:ext cx="43247" cy="64173"/>
              </a:xfrm>
              <a:custGeom>
                <a:avLst/>
                <a:gdLst>
                  <a:gd name="connsiteX0" fmla="*/ 29297 w 43247"/>
                  <a:gd name="connsiteY0" fmla="*/ 2790 h 64173"/>
                  <a:gd name="connsiteX1" fmla="*/ 34877 w 43247"/>
                  <a:gd name="connsiteY1" fmla="*/ 6975 h 64173"/>
                  <a:gd name="connsiteX2" fmla="*/ 34877 w 43247"/>
                  <a:gd name="connsiteY2" fmla="*/ 1395 h 64173"/>
                  <a:gd name="connsiteX3" fmla="*/ 43247 w 43247"/>
                  <a:gd name="connsiteY3" fmla="*/ 1395 h 64173"/>
                  <a:gd name="connsiteX4" fmla="*/ 43247 w 43247"/>
                  <a:gd name="connsiteY4" fmla="*/ 44642 h 64173"/>
                  <a:gd name="connsiteX5" fmla="*/ 40457 w 43247"/>
                  <a:gd name="connsiteY5" fmla="*/ 54408 h 64173"/>
                  <a:gd name="connsiteX6" fmla="*/ 33482 w 43247"/>
                  <a:gd name="connsiteY6" fmla="*/ 61383 h 64173"/>
                  <a:gd name="connsiteX7" fmla="*/ 22321 w 43247"/>
                  <a:gd name="connsiteY7" fmla="*/ 64173 h 64173"/>
                  <a:gd name="connsiteX8" fmla="*/ 8371 w 43247"/>
                  <a:gd name="connsiteY8" fmla="*/ 59988 h 64173"/>
                  <a:gd name="connsiteX9" fmla="*/ 1395 w 43247"/>
                  <a:gd name="connsiteY9" fmla="*/ 48828 h 64173"/>
                  <a:gd name="connsiteX10" fmla="*/ 9765 w 43247"/>
                  <a:gd name="connsiteY10" fmla="*/ 48828 h 64173"/>
                  <a:gd name="connsiteX11" fmla="*/ 13951 w 43247"/>
                  <a:gd name="connsiteY11" fmla="*/ 54408 h 64173"/>
                  <a:gd name="connsiteX12" fmla="*/ 22321 w 43247"/>
                  <a:gd name="connsiteY12" fmla="*/ 55803 h 64173"/>
                  <a:gd name="connsiteX13" fmla="*/ 30692 w 43247"/>
                  <a:gd name="connsiteY13" fmla="*/ 53013 h 64173"/>
                  <a:gd name="connsiteX14" fmla="*/ 33482 w 43247"/>
                  <a:gd name="connsiteY14" fmla="*/ 43247 h 64173"/>
                  <a:gd name="connsiteX15" fmla="*/ 33482 w 43247"/>
                  <a:gd name="connsiteY15" fmla="*/ 36272 h 64173"/>
                  <a:gd name="connsiteX16" fmla="*/ 27902 w 43247"/>
                  <a:gd name="connsiteY16" fmla="*/ 41852 h 64173"/>
                  <a:gd name="connsiteX17" fmla="*/ 19531 w 43247"/>
                  <a:gd name="connsiteY17" fmla="*/ 43247 h 64173"/>
                  <a:gd name="connsiteX18" fmla="*/ 9765 w 43247"/>
                  <a:gd name="connsiteY18" fmla="*/ 40457 h 64173"/>
                  <a:gd name="connsiteX19" fmla="*/ 2790 w 43247"/>
                  <a:gd name="connsiteY19" fmla="*/ 32087 h 64173"/>
                  <a:gd name="connsiteX20" fmla="*/ 0 w 43247"/>
                  <a:gd name="connsiteY20" fmla="*/ 20926 h 64173"/>
                  <a:gd name="connsiteX21" fmla="*/ 2790 w 43247"/>
                  <a:gd name="connsiteY21" fmla="*/ 9765 h 64173"/>
                  <a:gd name="connsiteX22" fmla="*/ 9765 w 43247"/>
                  <a:gd name="connsiteY22" fmla="*/ 2790 h 64173"/>
                  <a:gd name="connsiteX23" fmla="*/ 19531 w 43247"/>
                  <a:gd name="connsiteY23" fmla="*/ 0 h 64173"/>
                  <a:gd name="connsiteX24" fmla="*/ 29297 w 43247"/>
                  <a:gd name="connsiteY24" fmla="*/ 2790 h 64173"/>
                  <a:gd name="connsiteX25" fmla="*/ 33482 w 43247"/>
                  <a:gd name="connsiteY25" fmla="*/ 15346 h 64173"/>
                  <a:gd name="connsiteX26" fmla="*/ 29297 w 43247"/>
                  <a:gd name="connsiteY26" fmla="*/ 9765 h 64173"/>
                  <a:gd name="connsiteX27" fmla="*/ 23716 w 43247"/>
                  <a:gd name="connsiteY27" fmla="*/ 8370 h 64173"/>
                  <a:gd name="connsiteX28" fmla="*/ 18136 w 43247"/>
                  <a:gd name="connsiteY28" fmla="*/ 9765 h 64173"/>
                  <a:gd name="connsiteX29" fmla="*/ 13951 w 43247"/>
                  <a:gd name="connsiteY29" fmla="*/ 13951 h 64173"/>
                  <a:gd name="connsiteX30" fmla="*/ 12556 w 43247"/>
                  <a:gd name="connsiteY30" fmla="*/ 20926 h 64173"/>
                  <a:gd name="connsiteX31" fmla="*/ 13951 w 43247"/>
                  <a:gd name="connsiteY31" fmla="*/ 27902 h 64173"/>
                  <a:gd name="connsiteX32" fmla="*/ 18136 w 43247"/>
                  <a:gd name="connsiteY32" fmla="*/ 33482 h 64173"/>
                  <a:gd name="connsiteX33" fmla="*/ 23716 w 43247"/>
                  <a:gd name="connsiteY33" fmla="*/ 34877 h 64173"/>
                  <a:gd name="connsiteX34" fmla="*/ 29297 w 43247"/>
                  <a:gd name="connsiteY34" fmla="*/ 33482 h 64173"/>
                  <a:gd name="connsiteX35" fmla="*/ 33482 w 43247"/>
                  <a:gd name="connsiteY35" fmla="*/ 27902 h 64173"/>
                  <a:gd name="connsiteX36" fmla="*/ 34877 w 43247"/>
                  <a:gd name="connsiteY36" fmla="*/ 20926 h 64173"/>
                  <a:gd name="connsiteX37" fmla="*/ 33482 w 43247"/>
                  <a:gd name="connsiteY37" fmla="*/ 15346 h 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47" h="64173">
                    <a:moveTo>
                      <a:pt x="29297" y="2790"/>
                    </a:moveTo>
                    <a:cubicBezTo>
                      <a:pt x="32087" y="4185"/>
                      <a:pt x="33482" y="5580"/>
                      <a:pt x="34877" y="6975"/>
                    </a:cubicBezTo>
                    <a:lnTo>
                      <a:pt x="34877" y="1395"/>
                    </a:lnTo>
                    <a:lnTo>
                      <a:pt x="43247" y="1395"/>
                    </a:lnTo>
                    <a:lnTo>
                      <a:pt x="43247" y="44642"/>
                    </a:lnTo>
                    <a:cubicBezTo>
                      <a:pt x="43247" y="48828"/>
                      <a:pt x="41852" y="51618"/>
                      <a:pt x="40457" y="54408"/>
                    </a:cubicBezTo>
                    <a:cubicBezTo>
                      <a:pt x="39062" y="57198"/>
                      <a:pt x="36272" y="59988"/>
                      <a:pt x="33482" y="61383"/>
                    </a:cubicBezTo>
                    <a:cubicBezTo>
                      <a:pt x="30692" y="62778"/>
                      <a:pt x="26506" y="64173"/>
                      <a:pt x="22321" y="64173"/>
                    </a:cubicBezTo>
                    <a:cubicBezTo>
                      <a:pt x="16741" y="64173"/>
                      <a:pt x="12556" y="62778"/>
                      <a:pt x="8371" y="59988"/>
                    </a:cubicBezTo>
                    <a:cubicBezTo>
                      <a:pt x="4185" y="57198"/>
                      <a:pt x="2790" y="53013"/>
                      <a:pt x="1395" y="48828"/>
                    </a:cubicBezTo>
                    <a:lnTo>
                      <a:pt x="9765" y="48828"/>
                    </a:lnTo>
                    <a:cubicBezTo>
                      <a:pt x="9765" y="51618"/>
                      <a:pt x="11161" y="53013"/>
                      <a:pt x="13951" y="54408"/>
                    </a:cubicBezTo>
                    <a:cubicBezTo>
                      <a:pt x="16741" y="55803"/>
                      <a:pt x="18136" y="55803"/>
                      <a:pt x="22321" y="55803"/>
                    </a:cubicBezTo>
                    <a:cubicBezTo>
                      <a:pt x="26506" y="55803"/>
                      <a:pt x="29297" y="54408"/>
                      <a:pt x="30692" y="53013"/>
                    </a:cubicBezTo>
                    <a:cubicBezTo>
                      <a:pt x="33482" y="50223"/>
                      <a:pt x="33482" y="47432"/>
                      <a:pt x="33482" y="43247"/>
                    </a:cubicBezTo>
                    <a:lnTo>
                      <a:pt x="33482" y="36272"/>
                    </a:lnTo>
                    <a:cubicBezTo>
                      <a:pt x="32087" y="37667"/>
                      <a:pt x="30692" y="40457"/>
                      <a:pt x="27902" y="41852"/>
                    </a:cubicBezTo>
                    <a:cubicBezTo>
                      <a:pt x="25111" y="43247"/>
                      <a:pt x="22321" y="43247"/>
                      <a:pt x="19531" y="43247"/>
                    </a:cubicBezTo>
                    <a:cubicBezTo>
                      <a:pt x="15346" y="43247"/>
                      <a:pt x="12556" y="41852"/>
                      <a:pt x="9765" y="40457"/>
                    </a:cubicBezTo>
                    <a:cubicBezTo>
                      <a:pt x="6975" y="39062"/>
                      <a:pt x="4185" y="36272"/>
                      <a:pt x="2790" y="32087"/>
                    </a:cubicBezTo>
                    <a:cubicBezTo>
                      <a:pt x="1395" y="29297"/>
                      <a:pt x="0" y="25111"/>
                      <a:pt x="0" y="20926"/>
                    </a:cubicBezTo>
                    <a:cubicBezTo>
                      <a:pt x="0" y="16741"/>
                      <a:pt x="1395" y="12556"/>
                      <a:pt x="2790" y="9765"/>
                    </a:cubicBezTo>
                    <a:cubicBezTo>
                      <a:pt x="4185" y="6975"/>
                      <a:pt x="6975" y="4185"/>
                      <a:pt x="9765" y="2790"/>
                    </a:cubicBezTo>
                    <a:cubicBezTo>
                      <a:pt x="12556" y="1395"/>
                      <a:pt x="16741" y="0"/>
                      <a:pt x="19531" y="0"/>
                    </a:cubicBezTo>
                    <a:cubicBezTo>
                      <a:pt x="23716" y="1395"/>
                      <a:pt x="26506" y="1395"/>
                      <a:pt x="29297" y="2790"/>
                    </a:cubicBezTo>
                    <a:close/>
                    <a:moveTo>
                      <a:pt x="33482" y="15346"/>
                    </a:moveTo>
                    <a:cubicBezTo>
                      <a:pt x="32087" y="12556"/>
                      <a:pt x="30692" y="11161"/>
                      <a:pt x="29297" y="9765"/>
                    </a:cubicBezTo>
                    <a:cubicBezTo>
                      <a:pt x="27902" y="8370"/>
                      <a:pt x="25111" y="8370"/>
                      <a:pt x="23716" y="8370"/>
                    </a:cubicBezTo>
                    <a:cubicBezTo>
                      <a:pt x="22321" y="8370"/>
                      <a:pt x="19531" y="8370"/>
                      <a:pt x="18136" y="9765"/>
                    </a:cubicBezTo>
                    <a:cubicBezTo>
                      <a:pt x="16741" y="11161"/>
                      <a:pt x="13951" y="12556"/>
                      <a:pt x="13951" y="13951"/>
                    </a:cubicBezTo>
                    <a:cubicBezTo>
                      <a:pt x="12556" y="16741"/>
                      <a:pt x="12556" y="18136"/>
                      <a:pt x="12556" y="20926"/>
                    </a:cubicBezTo>
                    <a:cubicBezTo>
                      <a:pt x="12556" y="23716"/>
                      <a:pt x="12556" y="26506"/>
                      <a:pt x="13951" y="27902"/>
                    </a:cubicBezTo>
                    <a:cubicBezTo>
                      <a:pt x="15346" y="30692"/>
                      <a:pt x="16741" y="32087"/>
                      <a:pt x="18136" y="33482"/>
                    </a:cubicBezTo>
                    <a:cubicBezTo>
                      <a:pt x="19531" y="34877"/>
                      <a:pt x="22321" y="34877"/>
                      <a:pt x="23716" y="34877"/>
                    </a:cubicBezTo>
                    <a:cubicBezTo>
                      <a:pt x="26506" y="34877"/>
                      <a:pt x="27902" y="34877"/>
                      <a:pt x="29297" y="33482"/>
                    </a:cubicBezTo>
                    <a:cubicBezTo>
                      <a:pt x="30692" y="32087"/>
                      <a:pt x="33482" y="30692"/>
                      <a:pt x="33482" y="27902"/>
                    </a:cubicBezTo>
                    <a:cubicBezTo>
                      <a:pt x="34877" y="25111"/>
                      <a:pt x="34877" y="23716"/>
                      <a:pt x="34877" y="20926"/>
                    </a:cubicBezTo>
                    <a:cubicBezTo>
                      <a:pt x="34877" y="19531"/>
                      <a:pt x="33482" y="16741"/>
                      <a:pt x="33482" y="15346"/>
                    </a:cubicBezTo>
                    <a:close/>
                  </a:path>
                </a:pathLst>
              </a:custGeom>
              <a:solidFill>
                <a:srgbClr val="000000"/>
              </a:solidFill>
              <a:ln w="1394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2C73C37E-BBEE-41C2-E373-75008EB76432}"/>
                  </a:ext>
                </a:extLst>
              </p:cNvPr>
              <p:cNvSpPr/>
              <p:nvPr/>
            </p:nvSpPr>
            <p:spPr>
              <a:xfrm>
                <a:off x="1547347" y="1094918"/>
                <a:ext cx="72543" cy="53012"/>
              </a:xfrm>
              <a:custGeom>
                <a:avLst/>
                <a:gdLst>
                  <a:gd name="connsiteX0" fmla="*/ 72544 w 72543"/>
                  <a:gd name="connsiteY0" fmla="*/ 0 h 53012"/>
                  <a:gd name="connsiteX1" fmla="*/ 57198 w 72543"/>
                  <a:gd name="connsiteY1" fmla="*/ 53013 h 53012"/>
                  <a:gd name="connsiteX2" fmla="*/ 47432 w 72543"/>
                  <a:gd name="connsiteY2" fmla="*/ 53013 h 53012"/>
                  <a:gd name="connsiteX3" fmla="*/ 36272 w 72543"/>
                  <a:gd name="connsiteY3" fmla="*/ 12556 h 53012"/>
                  <a:gd name="connsiteX4" fmla="*/ 25111 w 72543"/>
                  <a:gd name="connsiteY4" fmla="*/ 53013 h 53012"/>
                  <a:gd name="connsiteX5" fmla="*/ 15346 w 72543"/>
                  <a:gd name="connsiteY5" fmla="*/ 53013 h 53012"/>
                  <a:gd name="connsiteX6" fmla="*/ 0 w 72543"/>
                  <a:gd name="connsiteY6" fmla="*/ 0 h 53012"/>
                  <a:gd name="connsiteX7" fmla="*/ 9765 w 72543"/>
                  <a:gd name="connsiteY7" fmla="*/ 0 h 53012"/>
                  <a:gd name="connsiteX8" fmla="*/ 20926 w 72543"/>
                  <a:gd name="connsiteY8" fmla="*/ 43247 h 53012"/>
                  <a:gd name="connsiteX9" fmla="*/ 33482 w 72543"/>
                  <a:gd name="connsiteY9" fmla="*/ 0 h 53012"/>
                  <a:gd name="connsiteX10" fmla="*/ 43247 w 72543"/>
                  <a:gd name="connsiteY10" fmla="*/ 0 h 53012"/>
                  <a:gd name="connsiteX11" fmla="*/ 54408 w 72543"/>
                  <a:gd name="connsiteY11" fmla="*/ 43247 h 53012"/>
                  <a:gd name="connsiteX12" fmla="*/ 65568 w 72543"/>
                  <a:gd name="connsiteY12" fmla="*/ 0 h 53012"/>
                  <a:gd name="connsiteX13" fmla="*/ 72544 w 72543"/>
                  <a:gd name="connsiteY13" fmla="*/ 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43" h="53012">
                    <a:moveTo>
                      <a:pt x="72544" y="0"/>
                    </a:moveTo>
                    <a:lnTo>
                      <a:pt x="57198" y="53013"/>
                    </a:lnTo>
                    <a:lnTo>
                      <a:pt x="47432" y="53013"/>
                    </a:lnTo>
                    <a:lnTo>
                      <a:pt x="36272" y="12556"/>
                    </a:lnTo>
                    <a:lnTo>
                      <a:pt x="25111" y="53013"/>
                    </a:lnTo>
                    <a:lnTo>
                      <a:pt x="15346" y="53013"/>
                    </a:lnTo>
                    <a:lnTo>
                      <a:pt x="0" y="0"/>
                    </a:lnTo>
                    <a:lnTo>
                      <a:pt x="9765" y="0"/>
                    </a:lnTo>
                    <a:lnTo>
                      <a:pt x="20926" y="43247"/>
                    </a:lnTo>
                    <a:lnTo>
                      <a:pt x="33482" y="0"/>
                    </a:lnTo>
                    <a:lnTo>
                      <a:pt x="43247" y="0"/>
                    </a:lnTo>
                    <a:lnTo>
                      <a:pt x="54408" y="43247"/>
                    </a:lnTo>
                    <a:lnTo>
                      <a:pt x="65568" y="0"/>
                    </a:lnTo>
                    <a:lnTo>
                      <a:pt x="72544" y="0"/>
                    </a:lnTo>
                    <a:close/>
                  </a:path>
                </a:pathLst>
              </a:custGeom>
              <a:solidFill>
                <a:srgbClr val="000000"/>
              </a:solidFill>
              <a:ln w="1394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9F00AE6E-6036-C852-FA71-197255B41414}"/>
                  </a:ext>
                </a:extLst>
              </p:cNvPr>
              <p:cNvSpPr/>
              <p:nvPr/>
            </p:nvSpPr>
            <p:spPr>
              <a:xfrm>
                <a:off x="1628261" y="110747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6 h 41852"/>
                  <a:gd name="connsiteX4" fmla="*/ 11160 w 44642"/>
                  <a:gd name="connsiteY4" fmla="*/ 2790 h 41852"/>
                  <a:gd name="connsiteX5" fmla="*/ 22321 w 44642"/>
                  <a:gd name="connsiteY5" fmla="*/ 0 h 41852"/>
                  <a:gd name="connsiteX6" fmla="*/ 33482 w 44642"/>
                  <a:gd name="connsiteY6" fmla="*/ 2790 h 41852"/>
                  <a:gd name="connsiteX7" fmla="*/ 41852 w 44642"/>
                  <a:gd name="connsiteY7" fmla="*/ 9766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6506 w 44642"/>
                  <a:gd name="connsiteY13" fmla="*/ 32087 h 41852"/>
                  <a:gd name="connsiteX14" fmla="*/ 30692 w 44642"/>
                  <a:gd name="connsiteY14" fmla="*/ 27902 h 41852"/>
                  <a:gd name="connsiteX15" fmla="*/ 32087 w 44642"/>
                  <a:gd name="connsiteY15" fmla="*/ 19531 h 41852"/>
                  <a:gd name="connsiteX16" fmla="*/ 30692 w 44642"/>
                  <a:gd name="connsiteY16" fmla="*/ 11161 h 41852"/>
                  <a:gd name="connsiteX17" fmla="*/ 26506 w 44642"/>
                  <a:gd name="connsiteY17" fmla="*/ 6975 h 41852"/>
                  <a:gd name="connsiteX18" fmla="*/ 20926 w 44642"/>
                  <a:gd name="connsiteY18" fmla="*/ 5580 h 41852"/>
                  <a:gd name="connsiteX19" fmla="*/ 15346 w 44642"/>
                  <a:gd name="connsiteY19" fmla="*/ 6975 h 41852"/>
                  <a:gd name="connsiteX20" fmla="*/ 11160 w 44642"/>
                  <a:gd name="connsiteY20" fmla="*/ 11161 h 41852"/>
                  <a:gd name="connsiteX21" fmla="*/ 9765 w 44642"/>
                  <a:gd name="connsiteY21" fmla="*/ 19531 h 41852"/>
                  <a:gd name="connsiteX22" fmla="*/ 12556 w 44642"/>
                  <a:gd name="connsiteY22" fmla="*/ 30692 h 41852"/>
                  <a:gd name="connsiteX23" fmla="*/ 20926 w 44642"/>
                  <a:gd name="connsiteY23" fmla="*/ 34877 h 41852"/>
                  <a:gd name="connsiteX24" fmla="*/ 26506 w 44642"/>
                  <a:gd name="connsiteY24" fmla="*/ 32087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7"/>
                      <a:pt x="0" y="25111"/>
                      <a:pt x="0" y="20926"/>
                    </a:cubicBezTo>
                    <a:cubicBezTo>
                      <a:pt x="0" y="16741"/>
                      <a:pt x="1395" y="12556"/>
                      <a:pt x="2790" y="9766"/>
                    </a:cubicBezTo>
                    <a:cubicBezTo>
                      <a:pt x="4185" y="6975"/>
                      <a:pt x="6975" y="4185"/>
                      <a:pt x="11160" y="2790"/>
                    </a:cubicBezTo>
                    <a:cubicBezTo>
                      <a:pt x="13951" y="1395"/>
                      <a:pt x="18136" y="0"/>
                      <a:pt x="22321" y="0"/>
                    </a:cubicBezTo>
                    <a:cubicBezTo>
                      <a:pt x="26506" y="0"/>
                      <a:pt x="29296" y="1395"/>
                      <a:pt x="33482" y="2790"/>
                    </a:cubicBezTo>
                    <a:cubicBezTo>
                      <a:pt x="37667" y="4185"/>
                      <a:pt x="39062" y="6975"/>
                      <a:pt x="41852" y="9766"/>
                    </a:cubicBezTo>
                    <a:cubicBezTo>
                      <a:pt x="43247" y="12556"/>
                      <a:pt x="44642" y="16741"/>
                      <a:pt x="44642" y="20926"/>
                    </a:cubicBezTo>
                    <a:cubicBezTo>
                      <a:pt x="44642" y="25111"/>
                      <a:pt x="43247" y="29297"/>
                      <a:pt x="41852" y="32087"/>
                    </a:cubicBezTo>
                    <a:cubicBezTo>
                      <a:pt x="40457" y="34877"/>
                      <a:pt x="37667" y="37667"/>
                      <a:pt x="33482" y="39062"/>
                    </a:cubicBezTo>
                    <a:cubicBezTo>
                      <a:pt x="30692" y="40457"/>
                      <a:pt x="26506" y="41852"/>
                      <a:pt x="22321" y="41852"/>
                    </a:cubicBezTo>
                    <a:cubicBezTo>
                      <a:pt x="16741" y="41852"/>
                      <a:pt x="12556" y="40457"/>
                      <a:pt x="9765" y="39062"/>
                    </a:cubicBezTo>
                    <a:close/>
                    <a:moveTo>
                      <a:pt x="26506" y="32087"/>
                    </a:moveTo>
                    <a:cubicBezTo>
                      <a:pt x="27902" y="30692"/>
                      <a:pt x="30692" y="29297"/>
                      <a:pt x="30692" y="27902"/>
                    </a:cubicBezTo>
                    <a:cubicBezTo>
                      <a:pt x="32087" y="25111"/>
                      <a:pt x="32087" y="23716"/>
                      <a:pt x="32087" y="19531"/>
                    </a:cubicBezTo>
                    <a:cubicBezTo>
                      <a:pt x="32087" y="16741"/>
                      <a:pt x="32087" y="13951"/>
                      <a:pt x="30692" y="11161"/>
                    </a:cubicBezTo>
                    <a:cubicBezTo>
                      <a:pt x="29296" y="8370"/>
                      <a:pt x="27902" y="6975"/>
                      <a:pt x="26506" y="6975"/>
                    </a:cubicBezTo>
                    <a:cubicBezTo>
                      <a:pt x="25111" y="5580"/>
                      <a:pt x="22321" y="5580"/>
                      <a:pt x="20926" y="5580"/>
                    </a:cubicBezTo>
                    <a:cubicBezTo>
                      <a:pt x="19531" y="5580"/>
                      <a:pt x="16741" y="5580"/>
                      <a:pt x="15346" y="6975"/>
                    </a:cubicBezTo>
                    <a:cubicBezTo>
                      <a:pt x="13951" y="8370"/>
                      <a:pt x="12556" y="9766"/>
                      <a:pt x="11160" y="11161"/>
                    </a:cubicBezTo>
                    <a:cubicBezTo>
                      <a:pt x="9765" y="13951"/>
                      <a:pt x="9765" y="15346"/>
                      <a:pt x="9765" y="19531"/>
                    </a:cubicBezTo>
                    <a:cubicBezTo>
                      <a:pt x="9765" y="23716"/>
                      <a:pt x="11160" y="27902"/>
                      <a:pt x="12556" y="30692"/>
                    </a:cubicBezTo>
                    <a:cubicBezTo>
                      <a:pt x="15346" y="33482"/>
                      <a:pt x="18136" y="34877"/>
                      <a:pt x="20926" y="34877"/>
                    </a:cubicBezTo>
                    <a:cubicBezTo>
                      <a:pt x="22321" y="33482"/>
                      <a:pt x="25111" y="33482"/>
                      <a:pt x="26506" y="32087"/>
                    </a:cubicBezTo>
                    <a:close/>
                  </a:path>
                </a:pathLst>
              </a:custGeom>
              <a:solidFill>
                <a:srgbClr val="000000"/>
              </a:solidFill>
              <a:ln w="1394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66CEEC34-9BBA-7A83-DBC8-0528ABD28E87}"/>
                  </a:ext>
                </a:extLst>
              </p:cNvPr>
              <p:cNvSpPr/>
              <p:nvPr/>
            </p:nvSpPr>
            <p:spPr>
              <a:xfrm>
                <a:off x="1681274" y="1104684"/>
                <a:ext cx="69753" cy="43247"/>
              </a:xfrm>
              <a:custGeom>
                <a:avLst/>
                <a:gdLst>
                  <a:gd name="connsiteX0" fmla="*/ 61383 w 69753"/>
                  <a:gd name="connsiteY0" fmla="*/ 2790 h 43247"/>
                  <a:gd name="connsiteX1" fmla="*/ 66964 w 69753"/>
                  <a:gd name="connsiteY1" fmla="*/ 8370 h 43247"/>
                  <a:gd name="connsiteX2" fmla="*/ 69754 w 69753"/>
                  <a:gd name="connsiteY2" fmla="*/ 18136 h 43247"/>
                  <a:gd name="connsiteX3" fmla="*/ 69754 w 69753"/>
                  <a:gd name="connsiteY3" fmla="*/ 43247 h 43247"/>
                  <a:gd name="connsiteX4" fmla="*/ 61383 w 69753"/>
                  <a:gd name="connsiteY4" fmla="*/ 43247 h 43247"/>
                  <a:gd name="connsiteX5" fmla="*/ 61383 w 69753"/>
                  <a:gd name="connsiteY5" fmla="*/ 19531 h 43247"/>
                  <a:gd name="connsiteX6" fmla="*/ 58593 w 69753"/>
                  <a:gd name="connsiteY6" fmla="*/ 11161 h 43247"/>
                  <a:gd name="connsiteX7" fmla="*/ 50223 w 69753"/>
                  <a:gd name="connsiteY7" fmla="*/ 8370 h 43247"/>
                  <a:gd name="connsiteX8" fmla="*/ 41852 w 69753"/>
                  <a:gd name="connsiteY8" fmla="*/ 11161 h 43247"/>
                  <a:gd name="connsiteX9" fmla="*/ 39062 w 69753"/>
                  <a:gd name="connsiteY9" fmla="*/ 19531 h 43247"/>
                  <a:gd name="connsiteX10" fmla="*/ 39062 w 69753"/>
                  <a:gd name="connsiteY10" fmla="*/ 43247 h 43247"/>
                  <a:gd name="connsiteX11" fmla="*/ 30692 w 69753"/>
                  <a:gd name="connsiteY11" fmla="*/ 43247 h 43247"/>
                  <a:gd name="connsiteX12" fmla="*/ 30692 w 69753"/>
                  <a:gd name="connsiteY12" fmla="*/ 19531 h 43247"/>
                  <a:gd name="connsiteX13" fmla="*/ 27902 w 69753"/>
                  <a:gd name="connsiteY13" fmla="*/ 11161 h 43247"/>
                  <a:gd name="connsiteX14" fmla="*/ 19531 w 69753"/>
                  <a:gd name="connsiteY14" fmla="*/ 8370 h 43247"/>
                  <a:gd name="connsiteX15" fmla="*/ 11161 w 69753"/>
                  <a:gd name="connsiteY15" fmla="*/ 11161 h 43247"/>
                  <a:gd name="connsiteX16" fmla="*/ 8371 w 69753"/>
                  <a:gd name="connsiteY16" fmla="*/ 19531 h 43247"/>
                  <a:gd name="connsiteX17" fmla="*/ 8371 w 69753"/>
                  <a:gd name="connsiteY17" fmla="*/ 43247 h 43247"/>
                  <a:gd name="connsiteX18" fmla="*/ 0 w 69753"/>
                  <a:gd name="connsiteY18" fmla="*/ 43247 h 43247"/>
                  <a:gd name="connsiteX19" fmla="*/ 0 w 69753"/>
                  <a:gd name="connsiteY19" fmla="*/ 1395 h 43247"/>
                  <a:gd name="connsiteX20" fmla="*/ 8371 w 69753"/>
                  <a:gd name="connsiteY20" fmla="*/ 1395 h 43247"/>
                  <a:gd name="connsiteX21" fmla="*/ 8371 w 69753"/>
                  <a:gd name="connsiteY21" fmla="*/ 5580 h 43247"/>
                  <a:gd name="connsiteX22" fmla="*/ 13951 w 69753"/>
                  <a:gd name="connsiteY22" fmla="*/ 1395 h 43247"/>
                  <a:gd name="connsiteX23" fmla="*/ 20926 w 69753"/>
                  <a:gd name="connsiteY23" fmla="*/ 0 h 43247"/>
                  <a:gd name="connsiteX24" fmla="*/ 29297 w 69753"/>
                  <a:gd name="connsiteY24" fmla="*/ 2790 h 43247"/>
                  <a:gd name="connsiteX25" fmla="*/ 34877 w 69753"/>
                  <a:gd name="connsiteY25" fmla="*/ 8370 h 43247"/>
                  <a:gd name="connsiteX26" fmla="*/ 40457 w 69753"/>
                  <a:gd name="connsiteY26" fmla="*/ 2790 h 43247"/>
                  <a:gd name="connsiteX27" fmla="*/ 48828 w 69753"/>
                  <a:gd name="connsiteY27" fmla="*/ 0 h 43247"/>
                  <a:gd name="connsiteX28" fmla="*/ 61383 w 69753"/>
                  <a:gd name="connsiteY28"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753" h="43247">
                    <a:moveTo>
                      <a:pt x="61383" y="2790"/>
                    </a:moveTo>
                    <a:cubicBezTo>
                      <a:pt x="64174" y="4185"/>
                      <a:pt x="65569" y="5580"/>
                      <a:pt x="66964" y="8370"/>
                    </a:cubicBezTo>
                    <a:cubicBezTo>
                      <a:pt x="68359" y="11161"/>
                      <a:pt x="69754" y="13951"/>
                      <a:pt x="69754" y="18136"/>
                    </a:cubicBezTo>
                    <a:lnTo>
                      <a:pt x="69754" y="43247"/>
                    </a:lnTo>
                    <a:lnTo>
                      <a:pt x="61383" y="43247"/>
                    </a:lnTo>
                    <a:lnTo>
                      <a:pt x="61383" y="19531"/>
                    </a:lnTo>
                    <a:cubicBezTo>
                      <a:pt x="61383" y="15346"/>
                      <a:pt x="59988" y="12556"/>
                      <a:pt x="58593" y="11161"/>
                    </a:cubicBezTo>
                    <a:cubicBezTo>
                      <a:pt x="57198" y="9765"/>
                      <a:pt x="54408" y="8370"/>
                      <a:pt x="50223" y="8370"/>
                    </a:cubicBezTo>
                    <a:cubicBezTo>
                      <a:pt x="47433" y="8370"/>
                      <a:pt x="44643" y="9765"/>
                      <a:pt x="41852" y="11161"/>
                    </a:cubicBezTo>
                    <a:cubicBezTo>
                      <a:pt x="40457" y="12556"/>
                      <a:pt x="39062" y="16741"/>
                      <a:pt x="39062" y="19531"/>
                    </a:cubicBezTo>
                    <a:lnTo>
                      <a:pt x="39062" y="43247"/>
                    </a:lnTo>
                    <a:lnTo>
                      <a:pt x="30692" y="43247"/>
                    </a:lnTo>
                    <a:lnTo>
                      <a:pt x="30692" y="19531"/>
                    </a:lnTo>
                    <a:cubicBezTo>
                      <a:pt x="30692" y="15346"/>
                      <a:pt x="29297" y="12556"/>
                      <a:pt x="27902" y="11161"/>
                    </a:cubicBezTo>
                    <a:cubicBezTo>
                      <a:pt x="26507" y="9765"/>
                      <a:pt x="23716" y="8370"/>
                      <a:pt x="19531" y="8370"/>
                    </a:cubicBezTo>
                    <a:cubicBezTo>
                      <a:pt x="15346" y="8370"/>
                      <a:pt x="13951" y="9765"/>
                      <a:pt x="11161" y="11161"/>
                    </a:cubicBezTo>
                    <a:cubicBezTo>
                      <a:pt x="9766" y="12556"/>
                      <a:pt x="8371" y="16741"/>
                      <a:pt x="8371" y="19531"/>
                    </a:cubicBezTo>
                    <a:lnTo>
                      <a:pt x="8371" y="43247"/>
                    </a:lnTo>
                    <a:lnTo>
                      <a:pt x="0" y="43247"/>
                    </a:lnTo>
                    <a:lnTo>
                      <a:pt x="0" y="1395"/>
                    </a:lnTo>
                    <a:lnTo>
                      <a:pt x="8371" y="1395"/>
                    </a:lnTo>
                    <a:lnTo>
                      <a:pt x="8371" y="5580"/>
                    </a:lnTo>
                    <a:cubicBezTo>
                      <a:pt x="9766" y="4185"/>
                      <a:pt x="11161" y="2790"/>
                      <a:pt x="13951" y="1395"/>
                    </a:cubicBezTo>
                    <a:cubicBezTo>
                      <a:pt x="16741" y="0"/>
                      <a:pt x="18136" y="0"/>
                      <a:pt x="20926" y="0"/>
                    </a:cubicBezTo>
                    <a:cubicBezTo>
                      <a:pt x="23716" y="0"/>
                      <a:pt x="27902" y="1395"/>
                      <a:pt x="29297" y="2790"/>
                    </a:cubicBezTo>
                    <a:cubicBezTo>
                      <a:pt x="32087" y="4185"/>
                      <a:pt x="33482" y="5580"/>
                      <a:pt x="34877" y="8370"/>
                    </a:cubicBezTo>
                    <a:cubicBezTo>
                      <a:pt x="36272" y="5580"/>
                      <a:pt x="37667" y="4185"/>
                      <a:pt x="40457" y="2790"/>
                    </a:cubicBezTo>
                    <a:cubicBezTo>
                      <a:pt x="43247" y="1395"/>
                      <a:pt x="46038" y="0"/>
                      <a:pt x="48828" y="0"/>
                    </a:cubicBezTo>
                    <a:cubicBezTo>
                      <a:pt x="55803" y="0"/>
                      <a:pt x="58593" y="1395"/>
                      <a:pt x="61383" y="2790"/>
                    </a:cubicBezTo>
                    <a:close/>
                  </a:path>
                </a:pathLst>
              </a:custGeom>
              <a:solidFill>
                <a:srgbClr val="000000"/>
              </a:solidFill>
              <a:ln w="1394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AC92B981-DAC1-AF63-1BF0-C415C28B2016}"/>
                  </a:ext>
                </a:extLst>
              </p:cNvPr>
              <p:cNvSpPr/>
              <p:nvPr/>
            </p:nvSpPr>
            <p:spPr>
              <a:xfrm>
                <a:off x="1763583" y="1107474"/>
                <a:ext cx="41852" cy="41852"/>
              </a:xfrm>
              <a:custGeom>
                <a:avLst/>
                <a:gdLst>
                  <a:gd name="connsiteX0" fmla="*/ 40457 w 41852"/>
                  <a:gd name="connsiteY0" fmla="*/ 22321 h 41852"/>
                  <a:gd name="connsiteX1" fmla="*/ 8370 w 41852"/>
                  <a:gd name="connsiteY1" fmla="*/ 22321 h 41852"/>
                  <a:gd name="connsiteX2" fmla="*/ 12556 w 41852"/>
                  <a:gd name="connsiteY2" fmla="*/ 30692 h 41852"/>
                  <a:gd name="connsiteX3" fmla="*/ 20926 w 41852"/>
                  <a:gd name="connsiteY3" fmla="*/ 33482 h 41852"/>
                  <a:gd name="connsiteX4" fmla="*/ 30692 w 41852"/>
                  <a:gd name="connsiteY4" fmla="*/ 27902 h 41852"/>
                  <a:gd name="connsiteX5" fmla="*/ 40457 w 41852"/>
                  <a:gd name="connsiteY5" fmla="*/ 27902 h 41852"/>
                  <a:gd name="connsiteX6" fmla="*/ 33482 w 41852"/>
                  <a:gd name="connsiteY6" fmla="*/ 37667 h 41852"/>
                  <a:gd name="connsiteX7" fmla="*/ 20926 w 41852"/>
                  <a:gd name="connsiteY7" fmla="*/ 41852 h 41852"/>
                  <a:gd name="connsiteX8" fmla="*/ 9765 w 41852"/>
                  <a:gd name="connsiteY8" fmla="*/ 39062 h 41852"/>
                  <a:gd name="connsiteX9" fmla="*/ 2790 w 41852"/>
                  <a:gd name="connsiteY9" fmla="*/ 32087 h 41852"/>
                  <a:gd name="connsiteX10" fmla="*/ 0 w 41852"/>
                  <a:gd name="connsiteY10" fmla="*/ 20926 h 41852"/>
                  <a:gd name="connsiteX11" fmla="*/ 2790 w 41852"/>
                  <a:gd name="connsiteY11" fmla="*/ 9766 h 41852"/>
                  <a:gd name="connsiteX12" fmla="*/ 9765 w 41852"/>
                  <a:gd name="connsiteY12" fmla="*/ 2790 h 41852"/>
                  <a:gd name="connsiteX13" fmla="*/ 20926 w 41852"/>
                  <a:gd name="connsiteY13" fmla="*/ 0 h 41852"/>
                  <a:gd name="connsiteX14" fmla="*/ 32087 w 41852"/>
                  <a:gd name="connsiteY14" fmla="*/ 2790 h 41852"/>
                  <a:gd name="connsiteX15" fmla="*/ 39062 w 41852"/>
                  <a:gd name="connsiteY15" fmla="*/ 9766 h 41852"/>
                  <a:gd name="connsiteX16" fmla="*/ 41852 w 41852"/>
                  <a:gd name="connsiteY16" fmla="*/ 20926 h 41852"/>
                  <a:gd name="connsiteX17" fmla="*/ 40457 w 41852"/>
                  <a:gd name="connsiteY17" fmla="*/ 22321 h 41852"/>
                  <a:gd name="connsiteX18" fmla="*/ 32087 w 41852"/>
                  <a:gd name="connsiteY18" fmla="*/ 15346 h 41852"/>
                  <a:gd name="connsiteX19" fmla="*/ 29296 w 41852"/>
                  <a:gd name="connsiteY19" fmla="*/ 6975 h 41852"/>
                  <a:gd name="connsiteX20" fmla="*/ 20926 w 41852"/>
                  <a:gd name="connsiteY20" fmla="*/ 4185 h 41852"/>
                  <a:gd name="connsiteX21" fmla="*/ 12556 w 41852"/>
                  <a:gd name="connsiteY21" fmla="*/ 6975 h 41852"/>
                  <a:gd name="connsiteX22" fmla="*/ 8370 w 41852"/>
                  <a:gd name="connsiteY22" fmla="*/ 15346 h 41852"/>
                  <a:gd name="connsiteX23" fmla="*/ 32087 w 41852"/>
                  <a:gd name="connsiteY23" fmla="*/ 15346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52" h="41852">
                    <a:moveTo>
                      <a:pt x="40457" y="22321"/>
                    </a:moveTo>
                    <a:lnTo>
                      <a:pt x="8370" y="22321"/>
                    </a:lnTo>
                    <a:cubicBezTo>
                      <a:pt x="8370" y="25111"/>
                      <a:pt x="9765" y="27902"/>
                      <a:pt x="12556" y="30692"/>
                    </a:cubicBezTo>
                    <a:cubicBezTo>
                      <a:pt x="15346" y="32087"/>
                      <a:pt x="18136" y="33482"/>
                      <a:pt x="20926" y="33482"/>
                    </a:cubicBezTo>
                    <a:cubicBezTo>
                      <a:pt x="25111" y="33482"/>
                      <a:pt x="29296" y="32087"/>
                      <a:pt x="30692" y="27902"/>
                    </a:cubicBezTo>
                    <a:lnTo>
                      <a:pt x="40457" y="27902"/>
                    </a:lnTo>
                    <a:cubicBezTo>
                      <a:pt x="39062" y="32087"/>
                      <a:pt x="36272" y="34877"/>
                      <a:pt x="33482" y="37667"/>
                    </a:cubicBezTo>
                    <a:cubicBezTo>
                      <a:pt x="30692" y="40457"/>
                      <a:pt x="26506" y="41852"/>
                      <a:pt x="20926" y="41852"/>
                    </a:cubicBezTo>
                    <a:cubicBezTo>
                      <a:pt x="16741" y="41852"/>
                      <a:pt x="13951" y="40457"/>
                      <a:pt x="9765" y="39062"/>
                    </a:cubicBezTo>
                    <a:cubicBezTo>
                      <a:pt x="6975" y="37667"/>
                      <a:pt x="4185" y="34877"/>
                      <a:pt x="2790" y="32087"/>
                    </a:cubicBezTo>
                    <a:cubicBezTo>
                      <a:pt x="1395" y="29297"/>
                      <a:pt x="0" y="25111"/>
                      <a:pt x="0" y="20926"/>
                    </a:cubicBezTo>
                    <a:cubicBezTo>
                      <a:pt x="0" y="16741"/>
                      <a:pt x="1395" y="12556"/>
                      <a:pt x="2790" y="9766"/>
                    </a:cubicBezTo>
                    <a:cubicBezTo>
                      <a:pt x="4185" y="6975"/>
                      <a:pt x="6975" y="4185"/>
                      <a:pt x="9765" y="2790"/>
                    </a:cubicBezTo>
                    <a:cubicBezTo>
                      <a:pt x="12556" y="1395"/>
                      <a:pt x="16741" y="0"/>
                      <a:pt x="20926" y="0"/>
                    </a:cubicBezTo>
                    <a:cubicBezTo>
                      <a:pt x="25111" y="0"/>
                      <a:pt x="27902" y="1395"/>
                      <a:pt x="32087" y="2790"/>
                    </a:cubicBezTo>
                    <a:cubicBezTo>
                      <a:pt x="34877" y="4185"/>
                      <a:pt x="37667" y="6975"/>
                      <a:pt x="39062" y="9766"/>
                    </a:cubicBezTo>
                    <a:cubicBezTo>
                      <a:pt x="40457" y="12556"/>
                      <a:pt x="41852" y="16741"/>
                      <a:pt x="41852" y="20926"/>
                    </a:cubicBezTo>
                    <a:cubicBezTo>
                      <a:pt x="41852" y="19531"/>
                      <a:pt x="40457" y="20926"/>
                      <a:pt x="40457" y="22321"/>
                    </a:cubicBezTo>
                    <a:close/>
                    <a:moveTo>
                      <a:pt x="32087" y="15346"/>
                    </a:moveTo>
                    <a:cubicBezTo>
                      <a:pt x="32087" y="12556"/>
                      <a:pt x="30692" y="9766"/>
                      <a:pt x="29296" y="6975"/>
                    </a:cubicBezTo>
                    <a:cubicBezTo>
                      <a:pt x="26506" y="5580"/>
                      <a:pt x="23716" y="4185"/>
                      <a:pt x="20926" y="4185"/>
                    </a:cubicBezTo>
                    <a:cubicBezTo>
                      <a:pt x="18136" y="4185"/>
                      <a:pt x="15346" y="5580"/>
                      <a:pt x="12556" y="6975"/>
                    </a:cubicBezTo>
                    <a:cubicBezTo>
                      <a:pt x="9765" y="8370"/>
                      <a:pt x="9765" y="11161"/>
                      <a:pt x="8370" y="15346"/>
                    </a:cubicBezTo>
                    <a:lnTo>
                      <a:pt x="32087" y="15346"/>
                    </a:lnTo>
                    <a:close/>
                  </a:path>
                </a:pathLst>
              </a:custGeom>
              <a:solidFill>
                <a:srgbClr val="000000"/>
              </a:solidFill>
              <a:ln w="1394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9422B96A-C4C0-1854-4DA1-0C42052BDBE3}"/>
                  </a:ext>
                </a:extLst>
              </p:cNvPr>
              <p:cNvSpPr/>
              <p:nvPr/>
            </p:nvSpPr>
            <p:spPr>
              <a:xfrm>
                <a:off x="1816596" y="1104684"/>
                <a:ext cx="39061" cy="43247"/>
              </a:xfrm>
              <a:custGeom>
                <a:avLst/>
                <a:gdLst>
                  <a:gd name="connsiteX0" fmla="*/ 30692 w 39061"/>
                  <a:gd name="connsiteY0" fmla="*/ 2790 h 43247"/>
                  <a:gd name="connsiteX1" fmla="*/ 36272 w 39061"/>
                  <a:gd name="connsiteY1" fmla="*/ 8370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0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131A06EE-B65A-C30B-8361-3A100E0795E0}"/>
                  </a:ext>
                </a:extLst>
              </p:cNvPr>
              <p:cNvSpPr/>
              <p:nvPr/>
            </p:nvSpPr>
            <p:spPr>
              <a:xfrm>
                <a:off x="1893325" y="1089338"/>
                <a:ext cx="11160" cy="58593"/>
              </a:xfrm>
              <a:custGeom>
                <a:avLst/>
                <a:gdLst>
                  <a:gd name="connsiteX0" fmla="*/ 1395 w 11160"/>
                  <a:gd name="connsiteY0" fmla="*/ 9765 h 58593"/>
                  <a:gd name="connsiteX1" fmla="*/ 0 w 11160"/>
                  <a:gd name="connsiteY1" fmla="*/ 5580 h 58593"/>
                  <a:gd name="connsiteX2" fmla="*/ 1395 w 11160"/>
                  <a:gd name="connsiteY2" fmla="*/ 1395 h 58593"/>
                  <a:gd name="connsiteX3" fmla="*/ 5580 w 11160"/>
                  <a:gd name="connsiteY3" fmla="*/ 0 h 58593"/>
                  <a:gd name="connsiteX4" fmla="*/ 9765 w 11160"/>
                  <a:gd name="connsiteY4" fmla="*/ 1395 h 58593"/>
                  <a:gd name="connsiteX5" fmla="*/ 11160 w 11160"/>
                  <a:gd name="connsiteY5" fmla="*/ 5580 h 58593"/>
                  <a:gd name="connsiteX6" fmla="*/ 9765 w 11160"/>
                  <a:gd name="connsiteY6" fmla="*/ 9765 h 58593"/>
                  <a:gd name="connsiteX7" fmla="*/ 5580 w 11160"/>
                  <a:gd name="connsiteY7" fmla="*/ 11161 h 58593"/>
                  <a:gd name="connsiteX8" fmla="*/ 1395 w 11160"/>
                  <a:gd name="connsiteY8" fmla="*/ 9765 h 58593"/>
                  <a:gd name="connsiteX9" fmla="*/ 9765 w 11160"/>
                  <a:gd name="connsiteY9" fmla="*/ 16741 h 58593"/>
                  <a:gd name="connsiteX10" fmla="*/ 9765 w 11160"/>
                  <a:gd name="connsiteY10" fmla="*/ 58593 h 58593"/>
                  <a:gd name="connsiteX11" fmla="*/ 1395 w 11160"/>
                  <a:gd name="connsiteY11" fmla="*/ 58593 h 58593"/>
                  <a:gd name="connsiteX12" fmla="*/ 1395 w 11160"/>
                  <a:gd name="connsiteY12" fmla="*/ 16741 h 58593"/>
                  <a:gd name="connsiteX13" fmla="*/ 9765 w 11160"/>
                  <a:gd name="connsiteY13" fmla="*/ 16741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8593">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1161"/>
                      <a:pt x="2790" y="9765"/>
                      <a:pt x="1395" y="9765"/>
                    </a:cubicBezTo>
                    <a:close/>
                    <a:moveTo>
                      <a:pt x="9765" y="16741"/>
                    </a:moveTo>
                    <a:lnTo>
                      <a:pt x="9765" y="58593"/>
                    </a:lnTo>
                    <a:lnTo>
                      <a:pt x="1395" y="58593"/>
                    </a:lnTo>
                    <a:lnTo>
                      <a:pt x="1395" y="16741"/>
                    </a:lnTo>
                    <a:lnTo>
                      <a:pt x="9765" y="16741"/>
                    </a:lnTo>
                    <a:close/>
                  </a:path>
                </a:pathLst>
              </a:custGeom>
              <a:solidFill>
                <a:srgbClr val="000000"/>
              </a:solidFill>
              <a:ln w="1394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3AEA49C4-AE91-D25E-6B50-89686AE64D8F}"/>
                  </a:ext>
                </a:extLst>
              </p:cNvPr>
              <p:cNvSpPr/>
              <p:nvPr/>
            </p:nvSpPr>
            <p:spPr>
              <a:xfrm>
                <a:off x="1917042" y="1104684"/>
                <a:ext cx="39062" cy="43247"/>
              </a:xfrm>
              <a:custGeom>
                <a:avLst/>
                <a:gdLst>
                  <a:gd name="connsiteX0" fmla="*/ 30692 w 39062"/>
                  <a:gd name="connsiteY0" fmla="*/ 2790 h 43247"/>
                  <a:gd name="connsiteX1" fmla="*/ 36272 w 39062"/>
                  <a:gd name="connsiteY1" fmla="*/ 8370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0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0"/>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0"/>
                      <a:pt x="19531" y="8370"/>
                    </a:cubicBezTo>
                    <a:cubicBezTo>
                      <a:pt x="16741" y="8370"/>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1978FAD7-090D-5193-6A23-37632EE70092}"/>
                  </a:ext>
                </a:extLst>
              </p:cNvPr>
              <p:cNvSpPr/>
              <p:nvPr/>
            </p:nvSpPr>
            <p:spPr>
              <a:xfrm>
                <a:off x="1547347" y="1186993"/>
                <a:ext cx="53012" cy="55803"/>
              </a:xfrm>
              <a:custGeom>
                <a:avLst/>
                <a:gdLst>
                  <a:gd name="connsiteX0" fmla="*/ 4185 w 53012"/>
                  <a:gd name="connsiteY0" fmla="*/ 12556 h 55803"/>
                  <a:gd name="connsiteX1" fmla="*/ 13951 w 53012"/>
                  <a:gd name="connsiteY1" fmla="*/ 2790 h 55803"/>
                  <a:gd name="connsiteX2" fmla="*/ 27902 w 53012"/>
                  <a:gd name="connsiteY2" fmla="*/ 0 h 55803"/>
                  <a:gd name="connsiteX3" fmla="*/ 43247 w 53012"/>
                  <a:gd name="connsiteY3" fmla="*/ 4185 h 55803"/>
                  <a:gd name="connsiteX4" fmla="*/ 53013 w 53012"/>
                  <a:gd name="connsiteY4" fmla="*/ 15346 h 55803"/>
                  <a:gd name="connsiteX5" fmla="*/ 43247 w 53012"/>
                  <a:gd name="connsiteY5" fmla="*/ 15346 h 55803"/>
                  <a:gd name="connsiteX6" fmla="*/ 37667 w 53012"/>
                  <a:gd name="connsiteY6" fmla="*/ 9765 h 55803"/>
                  <a:gd name="connsiteX7" fmla="*/ 29297 w 53012"/>
                  <a:gd name="connsiteY7" fmla="*/ 8370 h 55803"/>
                  <a:gd name="connsiteX8" fmla="*/ 19531 w 53012"/>
                  <a:gd name="connsiteY8" fmla="*/ 11161 h 55803"/>
                  <a:gd name="connsiteX9" fmla="*/ 12556 w 53012"/>
                  <a:gd name="connsiteY9" fmla="*/ 18136 h 55803"/>
                  <a:gd name="connsiteX10" fmla="*/ 9765 w 53012"/>
                  <a:gd name="connsiteY10" fmla="*/ 27902 h 55803"/>
                  <a:gd name="connsiteX11" fmla="*/ 12556 w 53012"/>
                  <a:gd name="connsiteY11" fmla="*/ 37667 h 55803"/>
                  <a:gd name="connsiteX12" fmla="*/ 19531 w 53012"/>
                  <a:gd name="connsiteY12" fmla="*/ 44642 h 55803"/>
                  <a:gd name="connsiteX13" fmla="*/ 29297 w 53012"/>
                  <a:gd name="connsiteY13" fmla="*/ 47432 h 55803"/>
                  <a:gd name="connsiteX14" fmla="*/ 37667 w 53012"/>
                  <a:gd name="connsiteY14" fmla="*/ 46038 h 55803"/>
                  <a:gd name="connsiteX15" fmla="*/ 43247 w 53012"/>
                  <a:gd name="connsiteY15" fmla="*/ 40457 h 55803"/>
                  <a:gd name="connsiteX16" fmla="*/ 53013 w 53012"/>
                  <a:gd name="connsiteY16" fmla="*/ 40457 h 55803"/>
                  <a:gd name="connsiteX17" fmla="*/ 43247 w 53012"/>
                  <a:gd name="connsiteY17" fmla="*/ 51618 h 55803"/>
                  <a:gd name="connsiteX18" fmla="*/ 27902 w 53012"/>
                  <a:gd name="connsiteY18" fmla="*/ 55803 h 55803"/>
                  <a:gd name="connsiteX19" fmla="*/ 13951 w 53012"/>
                  <a:gd name="connsiteY19" fmla="*/ 53013 h 55803"/>
                  <a:gd name="connsiteX20" fmla="*/ 4185 w 53012"/>
                  <a:gd name="connsiteY20" fmla="*/ 43247 h 55803"/>
                  <a:gd name="connsiteX21" fmla="*/ 0 w 53012"/>
                  <a:gd name="connsiteY21" fmla="*/ 29296 h 55803"/>
                  <a:gd name="connsiteX22" fmla="*/ 4185 w 53012"/>
                  <a:gd name="connsiteY22" fmla="*/ 12556 h 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2" h="55803">
                    <a:moveTo>
                      <a:pt x="4185" y="12556"/>
                    </a:moveTo>
                    <a:cubicBezTo>
                      <a:pt x="6975" y="8370"/>
                      <a:pt x="9765" y="5580"/>
                      <a:pt x="13951" y="2790"/>
                    </a:cubicBezTo>
                    <a:cubicBezTo>
                      <a:pt x="18136" y="0"/>
                      <a:pt x="22321" y="0"/>
                      <a:pt x="27902" y="0"/>
                    </a:cubicBezTo>
                    <a:cubicBezTo>
                      <a:pt x="33482" y="0"/>
                      <a:pt x="39062" y="1395"/>
                      <a:pt x="43247" y="4185"/>
                    </a:cubicBezTo>
                    <a:cubicBezTo>
                      <a:pt x="47432" y="6975"/>
                      <a:pt x="50223" y="11161"/>
                      <a:pt x="53013" y="15346"/>
                    </a:cubicBezTo>
                    <a:lnTo>
                      <a:pt x="43247" y="15346"/>
                    </a:lnTo>
                    <a:cubicBezTo>
                      <a:pt x="41852" y="12556"/>
                      <a:pt x="40457" y="9765"/>
                      <a:pt x="37667" y="9765"/>
                    </a:cubicBezTo>
                    <a:cubicBezTo>
                      <a:pt x="34877" y="8370"/>
                      <a:pt x="32087" y="8370"/>
                      <a:pt x="29297" y="8370"/>
                    </a:cubicBezTo>
                    <a:cubicBezTo>
                      <a:pt x="25111" y="8370"/>
                      <a:pt x="22321" y="9765"/>
                      <a:pt x="19531" y="11161"/>
                    </a:cubicBezTo>
                    <a:cubicBezTo>
                      <a:pt x="16741" y="12556"/>
                      <a:pt x="13951" y="15346"/>
                      <a:pt x="12556" y="18136"/>
                    </a:cubicBezTo>
                    <a:cubicBezTo>
                      <a:pt x="11161" y="20926"/>
                      <a:pt x="9765" y="25111"/>
                      <a:pt x="9765" y="27902"/>
                    </a:cubicBezTo>
                    <a:cubicBezTo>
                      <a:pt x="9765" y="32087"/>
                      <a:pt x="11161" y="34877"/>
                      <a:pt x="12556" y="37667"/>
                    </a:cubicBezTo>
                    <a:cubicBezTo>
                      <a:pt x="13951" y="40457"/>
                      <a:pt x="16741" y="43247"/>
                      <a:pt x="19531" y="44642"/>
                    </a:cubicBezTo>
                    <a:cubicBezTo>
                      <a:pt x="22321" y="46038"/>
                      <a:pt x="25111" y="47432"/>
                      <a:pt x="29297" y="47432"/>
                    </a:cubicBezTo>
                    <a:cubicBezTo>
                      <a:pt x="32087" y="47432"/>
                      <a:pt x="34877" y="47432"/>
                      <a:pt x="37667" y="46038"/>
                    </a:cubicBezTo>
                    <a:cubicBezTo>
                      <a:pt x="40457" y="44642"/>
                      <a:pt x="41852" y="43247"/>
                      <a:pt x="43247" y="40457"/>
                    </a:cubicBezTo>
                    <a:lnTo>
                      <a:pt x="53013" y="40457"/>
                    </a:lnTo>
                    <a:cubicBezTo>
                      <a:pt x="51618" y="46038"/>
                      <a:pt x="47432" y="48828"/>
                      <a:pt x="43247" y="51618"/>
                    </a:cubicBezTo>
                    <a:cubicBezTo>
                      <a:pt x="39062" y="54408"/>
                      <a:pt x="33482" y="55803"/>
                      <a:pt x="27902" y="55803"/>
                    </a:cubicBezTo>
                    <a:cubicBezTo>
                      <a:pt x="22321" y="55803"/>
                      <a:pt x="18136" y="54408"/>
                      <a:pt x="13951" y="53013"/>
                    </a:cubicBezTo>
                    <a:cubicBezTo>
                      <a:pt x="9765" y="50223"/>
                      <a:pt x="6975" y="47432"/>
                      <a:pt x="4185" y="43247"/>
                    </a:cubicBezTo>
                    <a:cubicBezTo>
                      <a:pt x="1395" y="39062"/>
                      <a:pt x="0" y="34877"/>
                      <a:pt x="0" y="29296"/>
                    </a:cubicBezTo>
                    <a:cubicBezTo>
                      <a:pt x="0" y="20926"/>
                      <a:pt x="1395" y="16741"/>
                      <a:pt x="4185" y="12556"/>
                    </a:cubicBezTo>
                    <a:close/>
                  </a:path>
                </a:pathLst>
              </a:custGeom>
              <a:solidFill>
                <a:srgbClr val="000000"/>
              </a:solidFill>
              <a:ln w="1394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A602C3BD-A245-3352-0A38-0CE46571B6F6}"/>
                  </a:ext>
                </a:extLst>
              </p:cNvPr>
              <p:cNvSpPr/>
              <p:nvPr/>
            </p:nvSpPr>
            <p:spPr>
              <a:xfrm>
                <a:off x="1611520" y="1198154"/>
                <a:ext cx="44642" cy="41852"/>
              </a:xfrm>
              <a:custGeom>
                <a:avLst/>
                <a:gdLst>
                  <a:gd name="connsiteX0" fmla="*/ 9766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6 w 44642"/>
                  <a:gd name="connsiteY12" fmla="*/ 39062 h 41852"/>
                  <a:gd name="connsiteX13" fmla="*/ 26506 w 44642"/>
                  <a:gd name="connsiteY13" fmla="*/ 33482 h 41852"/>
                  <a:gd name="connsiteX14" fmla="*/ 30692 w 44642"/>
                  <a:gd name="connsiteY14" fmla="*/ 29296 h 41852"/>
                  <a:gd name="connsiteX15" fmla="*/ 32087 w 44642"/>
                  <a:gd name="connsiteY15" fmla="*/ 20926 h 41852"/>
                  <a:gd name="connsiteX16" fmla="*/ 30692 w 44642"/>
                  <a:gd name="connsiteY16" fmla="*/ 12556 h 41852"/>
                  <a:gd name="connsiteX17" fmla="*/ 26506 w 44642"/>
                  <a:gd name="connsiteY17" fmla="*/ 8370 h 41852"/>
                  <a:gd name="connsiteX18" fmla="*/ 20926 w 44642"/>
                  <a:gd name="connsiteY18" fmla="*/ 6975 h 41852"/>
                  <a:gd name="connsiteX19" fmla="*/ 15346 w 44642"/>
                  <a:gd name="connsiteY19" fmla="*/ 8370 h 41852"/>
                  <a:gd name="connsiteX20" fmla="*/ 11161 w 44642"/>
                  <a:gd name="connsiteY20" fmla="*/ 12556 h 41852"/>
                  <a:gd name="connsiteX21" fmla="*/ 9766 w 44642"/>
                  <a:gd name="connsiteY21" fmla="*/ 20926 h 41852"/>
                  <a:gd name="connsiteX22" fmla="*/ 12556 w 44642"/>
                  <a:gd name="connsiteY22" fmla="*/ 32087 h 41852"/>
                  <a:gd name="connsiteX23" fmla="*/ 20926 w 44642"/>
                  <a:gd name="connsiteY23" fmla="*/ 36272 h 41852"/>
                  <a:gd name="connsiteX24" fmla="*/ 26506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6"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3951" y="1395"/>
                      <a:pt x="18136" y="0"/>
                      <a:pt x="22321" y="0"/>
                    </a:cubicBezTo>
                    <a:cubicBezTo>
                      <a:pt x="26506"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6" y="41852"/>
                      <a:pt x="22321" y="41852"/>
                    </a:cubicBezTo>
                    <a:cubicBezTo>
                      <a:pt x="16741" y="41852"/>
                      <a:pt x="12556" y="41852"/>
                      <a:pt x="9766" y="39062"/>
                    </a:cubicBezTo>
                    <a:close/>
                    <a:moveTo>
                      <a:pt x="26506" y="33482"/>
                    </a:moveTo>
                    <a:cubicBezTo>
                      <a:pt x="27901" y="32087"/>
                      <a:pt x="30692" y="30692"/>
                      <a:pt x="30692" y="29296"/>
                    </a:cubicBezTo>
                    <a:cubicBezTo>
                      <a:pt x="32087" y="26506"/>
                      <a:pt x="32087" y="25111"/>
                      <a:pt x="32087" y="20926"/>
                    </a:cubicBezTo>
                    <a:cubicBezTo>
                      <a:pt x="32087" y="18136"/>
                      <a:pt x="32087" y="15346"/>
                      <a:pt x="30692" y="12556"/>
                    </a:cubicBezTo>
                    <a:cubicBezTo>
                      <a:pt x="29297" y="9765"/>
                      <a:pt x="27901" y="8370"/>
                      <a:pt x="26506" y="8370"/>
                    </a:cubicBezTo>
                    <a:cubicBezTo>
                      <a:pt x="25111" y="6975"/>
                      <a:pt x="22321" y="6975"/>
                      <a:pt x="20926" y="6975"/>
                    </a:cubicBezTo>
                    <a:cubicBezTo>
                      <a:pt x="19531" y="6975"/>
                      <a:pt x="16741" y="6975"/>
                      <a:pt x="15346" y="8370"/>
                    </a:cubicBezTo>
                    <a:cubicBezTo>
                      <a:pt x="13951" y="9765"/>
                      <a:pt x="12556" y="11160"/>
                      <a:pt x="11161" y="12556"/>
                    </a:cubicBezTo>
                    <a:cubicBezTo>
                      <a:pt x="9766" y="15346"/>
                      <a:pt x="9766" y="16741"/>
                      <a:pt x="9766" y="20926"/>
                    </a:cubicBezTo>
                    <a:cubicBezTo>
                      <a:pt x="9766" y="25111"/>
                      <a:pt x="11161" y="29296"/>
                      <a:pt x="12556" y="32087"/>
                    </a:cubicBezTo>
                    <a:cubicBezTo>
                      <a:pt x="13951" y="34877"/>
                      <a:pt x="18136" y="36272"/>
                      <a:pt x="20926" y="36272"/>
                    </a:cubicBezTo>
                    <a:cubicBezTo>
                      <a:pt x="22321" y="34877"/>
                      <a:pt x="23716" y="33482"/>
                      <a:pt x="26506" y="33482"/>
                    </a:cubicBezTo>
                    <a:close/>
                  </a:path>
                </a:pathLst>
              </a:custGeom>
              <a:solidFill>
                <a:srgbClr val="000000"/>
              </a:solidFill>
              <a:ln w="1394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5E77143-C8A6-AC25-91AE-11CAC1735FF6}"/>
                  </a:ext>
                </a:extLst>
              </p:cNvPr>
              <p:cNvSpPr/>
              <p:nvPr/>
            </p:nvSpPr>
            <p:spPr>
              <a:xfrm>
                <a:off x="1665928" y="1196759"/>
                <a:ext cx="39062" cy="43247"/>
              </a:xfrm>
              <a:custGeom>
                <a:avLst/>
                <a:gdLst>
                  <a:gd name="connsiteX0" fmla="*/ 30692 w 39062"/>
                  <a:gd name="connsiteY0" fmla="*/ 2790 h 43247"/>
                  <a:gd name="connsiteX1" fmla="*/ 36272 w 39062"/>
                  <a:gd name="connsiteY1" fmla="*/ 8371 h 43247"/>
                  <a:gd name="connsiteX2" fmla="*/ 39062 w 39062"/>
                  <a:gd name="connsiteY2" fmla="*/ 18136 h 43247"/>
                  <a:gd name="connsiteX3" fmla="*/ 39062 w 39062"/>
                  <a:gd name="connsiteY3" fmla="*/ 43247 h 43247"/>
                  <a:gd name="connsiteX4" fmla="*/ 30692 w 39062"/>
                  <a:gd name="connsiteY4" fmla="*/ 43247 h 43247"/>
                  <a:gd name="connsiteX5" fmla="*/ 30692 w 39062"/>
                  <a:gd name="connsiteY5" fmla="*/ 19531 h 43247"/>
                  <a:gd name="connsiteX6" fmla="*/ 27902 w 39062"/>
                  <a:gd name="connsiteY6" fmla="*/ 11161 h 43247"/>
                  <a:gd name="connsiteX7" fmla="*/ 19531 w 39062"/>
                  <a:gd name="connsiteY7" fmla="*/ 8371 h 43247"/>
                  <a:gd name="connsiteX8" fmla="*/ 11161 w 39062"/>
                  <a:gd name="connsiteY8" fmla="*/ 11161 h 43247"/>
                  <a:gd name="connsiteX9" fmla="*/ 8370 w 39062"/>
                  <a:gd name="connsiteY9" fmla="*/ 19531 h 43247"/>
                  <a:gd name="connsiteX10" fmla="*/ 8370 w 39062"/>
                  <a:gd name="connsiteY10" fmla="*/ 43247 h 43247"/>
                  <a:gd name="connsiteX11" fmla="*/ 0 w 39062"/>
                  <a:gd name="connsiteY11" fmla="*/ 43247 h 43247"/>
                  <a:gd name="connsiteX12" fmla="*/ 0 w 39062"/>
                  <a:gd name="connsiteY12" fmla="*/ 1395 h 43247"/>
                  <a:gd name="connsiteX13" fmla="*/ 8370 w 39062"/>
                  <a:gd name="connsiteY13" fmla="*/ 1395 h 43247"/>
                  <a:gd name="connsiteX14" fmla="*/ 8370 w 39062"/>
                  <a:gd name="connsiteY14" fmla="*/ 5580 h 43247"/>
                  <a:gd name="connsiteX15" fmla="*/ 13951 w 39062"/>
                  <a:gd name="connsiteY15" fmla="*/ 1395 h 43247"/>
                  <a:gd name="connsiteX16" fmla="*/ 20926 w 39062"/>
                  <a:gd name="connsiteY16" fmla="*/ 0 h 43247"/>
                  <a:gd name="connsiteX17" fmla="*/ 30692 w 39062"/>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2"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6741" y="8371"/>
                      <a:pt x="13951" y="9765"/>
                      <a:pt x="11161" y="11161"/>
                    </a:cubicBezTo>
                    <a:cubicBezTo>
                      <a:pt x="9765" y="12556"/>
                      <a:pt x="8370" y="16741"/>
                      <a:pt x="8370" y="19531"/>
                    </a:cubicBezTo>
                    <a:lnTo>
                      <a:pt x="8370" y="43247"/>
                    </a:lnTo>
                    <a:lnTo>
                      <a:pt x="0" y="43247"/>
                    </a:lnTo>
                    <a:lnTo>
                      <a:pt x="0" y="1395"/>
                    </a:lnTo>
                    <a:lnTo>
                      <a:pt x="8370" y="1395"/>
                    </a:lnTo>
                    <a:lnTo>
                      <a:pt x="8370" y="5580"/>
                    </a:lnTo>
                    <a:cubicBezTo>
                      <a:pt x="9765" y="4185"/>
                      <a:pt x="11161"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B1297F56-BC5B-DE8A-67F3-1203F69A5979}"/>
                  </a:ext>
                </a:extLst>
              </p:cNvPr>
              <p:cNvSpPr/>
              <p:nvPr/>
            </p:nvSpPr>
            <p:spPr>
              <a:xfrm>
                <a:off x="1714756" y="1193969"/>
                <a:ext cx="32086" cy="45688"/>
              </a:xfrm>
              <a:custGeom>
                <a:avLst/>
                <a:gdLst>
                  <a:gd name="connsiteX0" fmla="*/ 11161 w 32086"/>
                  <a:gd name="connsiteY0" fmla="*/ 44642 h 45688"/>
                  <a:gd name="connsiteX1" fmla="*/ 5580 w 32086"/>
                  <a:gd name="connsiteY1" fmla="*/ 39062 h 45688"/>
                  <a:gd name="connsiteX2" fmla="*/ 2790 w 32086"/>
                  <a:gd name="connsiteY2" fmla="*/ 32087 h 45688"/>
                  <a:gd name="connsiteX3" fmla="*/ 11161 w 32086"/>
                  <a:gd name="connsiteY3" fmla="*/ 32087 h 45688"/>
                  <a:gd name="connsiteX4" fmla="*/ 13951 w 32086"/>
                  <a:gd name="connsiteY4" fmla="*/ 36272 h 45688"/>
                  <a:gd name="connsiteX5" fmla="*/ 19531 w 32086"/>
                  <a:gd name="connsiteY5" fmla="*/ 37667 h 45688"/>
                  <a:gd name="connsiteX6" fmla="*/ 25111 w 32086"/>
                  <a:gd name="connsiteY6" fmla="*/ 36272 h 45688"/>
                  <a:gd name="connsiteX7" fmla="*/ 26506 w 32086"/>
                  <a:gd name="connsiteY7" fmla="*/ 32087 h 45688"/>
                  <a:gd name="connsiteX8" fmla="*/ 23716 w 32086"/>
                  <a:gd name="connsiteY8" fmla="*/ 27902 h 45688"/>
                  <a:gd name="connsiteX9" fmla="*/ 16741 w 32086"/>
                  <a:gd name="connsiteY9" fmla="*/ 25111 h 45688"/>
                  <a:gd name="connsiteX10" fmla="*/ 8370 w 32086"/>
                  <a:gd name="connsiteY10" fmla="*/ 22321 h 45688"/>
                  <a:gd name="connsiteX11" fmla="*/ 2790 w 32086"/>
                  <a:gd name="connsiteY11" fmla="*/ 18136 h 45688"/>
                  <a:gd name="connsiteX12" fmla="*/ 0 w 32086"/>
                  <a:gd name="connsiteY12" fmla="*/ 11161 h 45688"/>
                  <a:gd name="connsiteX13" fmla="*/ 1395 w 32086"/>
                  <a:gd name="connsiteY13" fmla="*/ 5580 h 45688"/>
                  <a:gd name="connsiteX14" fmla="*/ 6975 w 32086"/>
                  <a:gd name="connsiteY14" fmla="*/ 1395 h 45688"/>
                  <a:gd name="connsiteX15" fmla="*/ 15346 w 32086"/>
                  <a:gd name="connsiteY15" fmla="*/ 0 h 45688"/>
                  <a:gd name="connsiteX16" fmla="*/ 26506 w 32086"/>
                  <a:gd name="connsiteY16" fmla="*/ 4185 h 45688"/>
                  <a:gd name="connsiteX17" fmla="*/ 30692 w 32086"/>
                  <a:gd name="connsiteY17" fmla="*/ 13951 h 45688"/>
                  <a:gd name="connsiteX18" fmla="*/ 22321 w 32086"/>
                  <a:gd name="connsiteY18" fmla="*/ 13951 h 45688"/>
                  <a:gd name="connsiteX19" fmla="*/ 19531 w 32086"/>
                  <a:gd name="connsiteY19" fmla="*/ 9765 h 45688"/>
                  <a:gd name="connsiteX20" fmla="*/ 13951 w 32086"/>
                  <a:gd name="connsiteY20" fmla="*/ 8370 h 45688"/>
                  <a:gd name="connsiteX21" fmla="*/ 8370 w 32086"/>
                  <a:gd name="connsiteY21" fmla="*/ 9765 h 45688"/>
                  <a:gd name="connsiteX22" fmla="*/ 6975 w 32086"/>
                  <a:gd name="connsiteY22" fmla="*/ 12556 h 45688"/>
                  <a:gd name="connsiteX23" fmla="*/ 8370 w 32086"/>
                  <a:gd name="connsiteY23" fmla="*/ 15346 h 45688"/>
                  <a:gd name="connsiteX24" fmla="*/ 11161 w 32086"/>
                  <a:gd name="connsiteY24" fmla="*/ 16741 h 45688"/>
                  <a:gd name="connsiteX25" fmla="*/ 16741 w 32086"/>
                  <a:gd name="connsiteY25" fmla="*/ 18136 h 45688"/>
                  <a:gd name="connsiteX26" fmla="*/ 23716 w 32086"/>
                  <a:gd name="connsiteY26" fmla="*/ 20926 h 45688"/>
                  <a:gd name="connsiteX27" fmla="*/ 29296 w 32086"/>
                  <a:gd name="connsiteY27" fmla="*/ 25111 h 45688"/>
                  <a:gd name="connsiteX28" fmla="*/ 32087 w 32086"/>
                  <a:gd name="connsiteY28" fmla="*/ 32087 h 45688"/>
                  <a:gd name="connsiteX29" fmla="*/ 30692 w 32086"/>
                  <a:gd name="connsiteY29" fmla="*/ 39062 h 45688"/>
                  <a:gd name="connsiteX30" fmla="*/ 25111 w 32086"/>
                  <a:gd name="connsiteY30" fmla="*/ 43247 h 45688"/>
                  <a:gd name="connsiteX31" fmla="*/ 16741 w 32086"/>
                  <a:gd name="connsiteY31" fmla="*/ 44642 h 45688"/>
                  <a:gd name="connsiteX32" fmla="*/ 11161 w 32086"/>
                  <a:gd name="connsiteY32" fmla="*/ 44642 h 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86" h="45688">
                    <a:moveTo>
                      <a:pt x="11161" y="44642"/>
                    </a:moveTo>
                    <a:cubicBezTo>
                      <a:pt x="8370" y="43247"/>
                      <a:pt x="6975" y="41852"/>
                      <a:pt x="5580" y="39062"/>
                    </a:cubicBezTo>
                    <a:cubicBezTo>
                      <a:pt x="4185" y="37667"/>
                      <a:pt x="2790" y="34877"/>
                      <a:pt x="2790" y="32087"/>
                    </a:cubicBezTo>
                    <a:lnTo>
                      <a:pt x="11161" y="32087"/>
                    </a:lnTo>
                    <a:cubicBezTo>
                      <a:pt x="11161" y="33482"/>
                      <a:pt x="12556" y="34877"/>
                      <a:pt x="13951" y="36272"/>
                    </a:cubicBezTo>
                    <a:cubicBezTo>
                      <a:pt x="15346" y="37667"/>
                      <a:pt x="18136" y="37667"/>
                      <a:pt x="19531" y="37667"/>
                    </a:cubicBezTo>
                    <a:cubicBezTo>
                      <a:pt x="22321" y="37667"/>
                      <a:pt x="23716" y="37667"/>
                      <a:pt x="25111" y="36272"/>
                    </a:cubicBezTo>
                    <a:cubicBezTo>
                      <a:pt x="26506" y="34877"/>
                      <a:pt x="26506" y="33482"/>
                      <a:pt x="26506" y="32087"/>
                    </a:cubicBezTo>
                    <a:cubicBezTo>
                      <a:pt x="26506" y="30692"/>
                      <a:pt x="25111" y="29296"/>
                      <a:pt x="23716" y="27902"/>
                    </a:cubicBezTo>
                    <a:cubicBezTo>
                      <a:pt x="22321" y="26506"/>
                      <a:pt x="19531" y="26506"/>
                      <a:pt x="16741" y="25111"/>
                    </a:cubicBezTo>
                    <a:cubicBezTo>
                      <a:pt x="13951" y="23716"/>
                      <a:pt x="11161" y="23716"/>
                      <a:pt x="8370" y="22321"/>
                    </a:cubicBezTo>
                    <a:cubicBezTo>
                      <a:pt x="6975" y="20926"/>
                      <a:pt x="4185" y="20926"/>
                      <a:pt x="2790" y="18136"/>
                    </a:cubicBezTo>
                    <a:cubicBezTo>
                      <a:pt x="1395" y="16741"/>
                      <a:pt x="0" y="13951"/>
                      <a:pt x="0" y="11161"/>
                    </a:cubicBezTo>
                    <a:cubicBezTo>
                      <a:pt x="0" y="8370"/>
                      <a:pt x="0" y="6975"/>
                      <a:pt x="1395" y="5580"/>
                    </a:cubicBezTo>
                    <a:cubicBezTo>
                      <a:pt x="2790" y="4185"/>
                      <a:pt x="4185" y="2790"/>
                      <a:pt x="6975" y="1395"/>
                    </a:cubicBezTo>
                    <a:cubicBezTo>
                      <a:pt x="9765" y="0"/>
                      <a:pt x="12556" y="0"/>
                      <a:pt x="15346" y="0"/>
                    </a:cubicBezTo>
                    <a:cubicBezTo>
                      <a:pt x="19531" y="0"/>
                      <a:pt x="23716" y="1395"/>
                      <a:pt x="26506" y="4185"/>
                    </a:cubicBezTo>
                    <a:cubicBezTo>
                      <a:pt x="29296" y="6975"/>
                      <a:pt x="30692" y="9765"/>
                      <a:pt x="30692" y="13951"/>
                    </a:cubicBezTo>
                    <a:lnTo>
                      <a:pt x="22321" y="13951"/>
                    </a:lnTo>
                    <a:cubicBezTo>
                      <a:pt x="22321" y="12556"/>
                      <a:pt x="20926" y="11161"/>
                      <a:pt x="19531" y="9765"/>
                    </a:cubicBezTo>
                    <a:cubicBezTo>
                      <a:pt x="18136" y="8370"/>
                      <a:pt x="16741" y="8370"/>
                      <a:pt x="13951" y="8370"/>
                    </a:cubicBezTo>
                    <a:cubicBezTo>
                      <a:pt x="11161" y="8370"/>
                      <a:pt x="9765" y="8370"/>
                      <a:pt x="8370" y="9765"/>
                    </a:cubicBezTo>
                    <a:cubicBezTo>
                      <a:pt x="6975" y="11161"/>
                      <a:pt x="6975" y="11161"/>
                      <a:pt x="6975" y="12556"/>
                    </a:cubicBezTo>
                    <a:cubicBezTo>
                      <a:pt x="6975" y="13951"/>
                      <a:pt x="6975" y="13951"/>
                      <a:pt x="8370" y="15346"/>
                    </a:cubicBezTo>
                    <a:cubicBezTo>
                      <a:pt x="9765" y="16741"/>
                      <a:pt x="9765" y="16741"/>
                      <a:pt x="11161" y="16741"/>
                    </a:cubicBezTo>
                    <a:cubicBezTo>
                      <a:pt x="12556" y="16741"/>
                      <a:pt x="13951" y="18136"/>
                      <a:pt x="16741" y="18136"/>
                    </a:cubicBezTo>
                    <a:cubicBezTo>
                      <a:pt x="19531" y="19531"/>
                      <a:pt x="22321" y="19531"/>
                      <a:pt x="23716" y="20926"/>
                    </a:cubicBezTo>
                    <a:cubicBezTo>
                      <a:pt x="25111" y="22321"/>
                      <a:pt x="27902" y="22321"/>
                      <a:pt x="29296" y="25111"/>
                    </a:cubicBezTo>
                    <a:cubicBezTo>
                      <a:pt x="30692" y="26506"/>
                      <a:pt x="32087" y="29296"/>
                      <a:pt x="32087" y="32087"/>
                    </a:cubicBezTo>
                    <a:cubicBezTo>
                      <a:pt x="32087" y="34877"/>
                      <a:pt x="32087" y="36272"/>
                      <a:pt x="30692" y="39062"/>
                    </a:cubicBezTo>
                    <a:cubicBezTo>
                      <a:pt x="29296" y="40457"/>
                      <a:pt x="27902" y="41852"/>
                      <a:pt x="25111" y="43247"/>
                    </a:cubicBezTo>
                    <a:cubicBezTo>
                      <a:pt x="22321" y="44642"/>
                      <a:pt x="19531" y="44642"/>
                      <a:pt x="16741" y="44642"/>
                    </a:cubicBezTo>
                    <a:cubicBezTo>
                      <a:pt x="16741" y="46038"/>
                      <a:pt x="13951" y="46038"/>
                      <a:pt x="11161" y="44642"/>
                    </a:cubicBezTo>
                    <a:close/>
                  </a:path>
                </a:pathLst>
              </a:custGeom>
              <a:solidFill>
                <a:srgbClr val="000000"/>
              </a:solidFill>
              <a:ln w="1394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B4B95BA3-1950-97A7-2ED4-2A93567D36D4}"/>
                  </a:ext>
                </a:extLst>
              </p:cNvPr>
              <p:cNvSpPr/>
              <p:nvPr/>
            </p:nvSpPr>
            <p:spPr>
              <a:xfrm>
                <a:off x="1760793"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0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0"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B4E03231-DBC6-44D0-30C9-76850C9A90F7}"/>
                  </a:ext>
                </a:extLst>
              </p:cNvPr>
              <p:cNvSpPr/>
              <p:nvPr/>
            </p:nvSpPr>
            <p:spPr>
              <a:xfrm>
                <a:off x="1795670" y="1196759"/>
                <a:ext cx="20926" cy="41852"/>
              </a:xfrm>
              <a:custGeom>
                <a:avLst/>
                <a:gdLst>
                  <a:gd name="connsiteX0" fmla="*/ 13951 w 20926"/>
                  <a:gd name="connsiteY0" fmla="*/ 1395 h 41852"/>
                  <a:gd name="connsiteX1" fmla="*/ 20926 w 20926"/>
                  <a:gd name="connsiteY1" fmla="*/ 0 h 41852"/>
                  <a:gd name="connsiteX2" fmla="*/ 20926 w 20926"/>
                  <a:gd name="connsiteY2" fmla="*/ 8371 h 41852"/>
                  <a:gd name="connsiteX3" fmla="*/ 19531 w 20926"/>
                  <a:gd name="connsiteY3" fmla="*/ 8371 h 41852"/>
                  <a:gd name="connsiteX4" fmla="*/ 11160 w 20926"/>
                  <a:gd name="connsiteY4" fmla="*/ 11161 h 41852"/>
                  <a:gd name="connsiteX5" fmla="*/ 8370 w 20926"/>
                  <a:gd name="connsiteY5" fmla="*/ 19531 h 41852"/>
                  <a:gd name="connsiteX6" fmla="*/ 8370 w 20926"/>
                  <a:gd name="connsiteY6" fmla="*/ 41852 h 41852"/>
                  <a:gd name="connsiteX7" fmla="*/ 0 w 20926"/>
                  <a:gd name="connsiteY7" fmla="*/ 41852 h 41852"/>
                  <a:gd name="connsiteX8" fmla="*/ 0 w 20926"/>
                  <a:gd name="connsiteY8" fmla="*/ 0 h 41852"/>
                  <a:gd name="connsiteX9" fmla="*/ 8370 w 20926"/>
                  <a:gd name="connsiteY9" fmla="*/ 0 h 41852"/>
                  <a:gd name="connsiteX10" fmla="*/ 8370 w 20926"/>
                  <a:gd name="connsiteY10" fmla="*/ 5580 h 41852"/>
                  <a:gd name="connsiteX11" fmla="*/ 13951 w 20926"/>
                  <a:gd name="connsiteY11" fmla="*/ 1395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26" h="41852">
                    <a:moveTo>
                      <a:pt x="13951" y="1395"/>
                    </a:moveTo>
                    <a:cubicBezTo>
                      <a:pt x="16741" y="0"/>
                      <a:pt x="18136" y="0"/>
                      <a:pt x="20926" y="0"/>
                    </a:cubicBezTo>
                    <a:lnTo>
                      <a:pt x="20926" y="8371"/>
                    </a:lnTo>
                    <a:lnTo>
                      <a:pt x="19531" y="8371"/>
                    </a:lnTo>
                    <a:cubicBezTo>
                      <a:pt x="16741" y="8371"/>
                      <a:pt x="13951" y="9765"/>
                      <a:pt x="11160" y="11161"/>
                    </a:cubicBezTo>
                    <a:cubicBezTo>
                      <a:pt x="9765" y="12556"/>
                      <a:pt x="8370" y="15346"/>
                      <a:pt x="8370" y="19531"/>
                    </a:cubicBezTo>
                    <a:lnTo>
                      <a:pt x="8370" y="41852"/>
                    </a:lnTo>
                    <a:lnTo>
                      <a:pt x="0" y="41852"/>
                    </a:lnTo>
                    <a:lnTo>
                      <a:pt x="0" y="0"/>
                    </a:lnTo>
                    <a:lnTo>
                      <a:pt x="8370" y="0"/>
                    </a:lnTo>
                    <a:lnTo>
                      <a:pt x="8370" y="5580"/>
                    </a:lnTo>
                    <a:cubicBezTo>
                      <a:pt x="9765" y="4185"/>
                      <a:pt x="12556" y="2790"/>
                      <a:pt x="13951" y="1395"/>
                    </a:cubicBezTo>
                    <a:close/>
                  </a:path>
                </a:pathLst>
              </a:custGeom>
              <a:solidFill>
                <a:srgbClr val="000000"/>
              </a:solidFill>
              <a:ln w="1394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C6E3A500-A0EB-4A6F-7E38-5EEBC2C60397}"/>
                  </a:ext>
                </a:extLst>
              </p:cNvPr>
              <p:cNvSpPr/>
              <p:nvPr/>
            </p:nvSpPr>
            <p:spPr>
              <a:xfrm>
                <a:off x="1829152" y="1198154"/>
                <a:ext cx="37666" cy="41852"/>
              </a:xfrm>
              <a:custGeom>
                <a:avLst/>
                <a:gdLst>
                  <a:gd name="connsiteX0" fmla="*/ 37667 w 37666"/>
                  <a:gd name="connsiteY0" fmla="*/ 0 h 41852"/>
                  <a:gd name="connsiteX1" fmla="*/ 37667 w 37666"/>
                  <a:gd name="connsiteY1" fmla="*/ 41852 h 41852"/>
                  <a:gd name="connsiteX2" fmla="*/ 29297 w 37666"/>
                  <a:gd name="connsiteY2" fmla="*/ 41852 h 41852"/>
                  <a:gd name="connsiteX3" fmla="*/ 29297 w 37666"/>
                  <a:gd name="connsiteY3" fmla="*/ 36272 h 41852"/>
                  <a:gd name="connsiteX4" fmla="*/ 23716 w 37666"/>
                  <a:gd name="connsiteY4" fmla="*/ 40457 h 41852"/>
                  <a:gd name="connsiteX5" fmla="*/ 16741 w 37666"/>
                  <a:gd name="connsiteY5" fmla="*/ 41852 h 41852"/>
                  <a:gd name="connsiteX6" fmla="*/ 8371 w 37666"/>
                  <a:gd name="connsiteY6" fmla="*/ 40457 h 41852"/>
                  <a:gd name="connsiteX7" fmla="*/ 2790 w 37666"/>
                  <a:gd name="connsiteY7" fmla="*/ 34877 h 41852"/>
                  <a:gd name="connsiteX8" fmla="*/ 0 w 37666"/>
                  <a:gd name="connsiteY8" fmla="*/ 25111 h 41852"/>
                  <a:gd name="connsiteX9" fmla="*/ 0 w 37666"/>
                  <a:gd name="connsiteY9" fmla="*/ 0 h 41852"/>
                  <a:gd name="connsiteX10" fmla="*/ 8371 w 37666"/>
                  <a:gd name="connsiteY10" fmla="*/ 0 h 41852"/>
                  <a:gd name="connsiteX11" fmla="*/ 8371 w 37666"/>
                  <a:gd name="connsiteY11" fmla="*/ 23716 h 41852"/>
                  <a:gd name="connsiteX12" fmla="*/ 11161 w 37666"/>
                  <a:gd name="connsiteY12" fmla="*/ 32087 h 41852"/>
                  <a:gd name="connsiteX13" fmla="*/ 19531 w 37666"/>
                  <a:gd name="connsiteY13" fmla="*/ 34877 h 41852"/>
                  <a:gd name="connsiteX14" fmla="*/ 27902 w 37666"/>
                  <a:gd name="connsiteY14" fmla="*/ 32087 h 41852"/>
                  <a:gd name="connsiteX15" fmla="*/ 30692 w 37666"/>
                  <a:gd name="connsiteY15" fmla="*/ 23716 h 41852"/>
                  <a:gd name="connsiteX16" fmla="*/ 30692 w 37666"/>
                  <a:gd name="connsiteY16" fmla="*/ 0 h 41852"/>
                  <a:gd name="connsiteX17" fmla="*/ 37667 w 37666"/>
                  <a:gd name="connsiteY17"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66" h="41852">
                    <a:moveTo>
                      <a:pt x="37667" y="0"/>
                    </a:moveTo>
                    <a:lnTo>
                      <a:pt x="37667" y="41852"/>
                    </a:lnTo>
                    <a:lnTo>
                      <a:pt x="29297" y="41852"/>
                    </a:lnTo>
                    <a:lnTo>
                      <a:pt x="29297" y="36272"/>
                    </a:lnTo>
                    <a:cubicBezTo>
                      <a:pt x="27902" y="37667"/>
                      <a:pt x="26506" y="39062"/>
                      <a:pt x="23716" y="40457"/>
                    </a:cubicBezTo>
                    <a:cubicBezTo>
                      <a:pt x="20926" y="41852"/>
                      <a:pt x="19531" y="41852"/>
                      <a:pt x="16741" y="41852"/>
                    </a:cubicBezTo>
                    <a:cubicBezTo>
                      <a:pt x="13951" y="41852"/>
                      <a:pt x="11161" y="41852"/>
                      <a:pt x="8371" y="40457"/>
                    </a:cubicBezTo>
                    <a:cubicBezTo>
                      <a:pt x="5580" y="39062"/>
                      <a:pt x="4185" y="37667"/>
                      <a:pt x="2790" y="34877"/>
                    </a:cubicBezTo>
                    <a:cubicBezTo>
                      <a:pt x="1395" y="32087"/>
                      <a:pt x="0" y="29296"/>
                      <a:pt x="0" y="25111"/>
                    </a:cubicBezTo>
                    <a:lnTo>
                      <a:pt x="0" y="0"/>
                    </a:lnTo>
                    <a:lnTo>
                      <a:pt x="8371" y="0"/>
                    </a:lnTo>
                    <a:lnTo>
                      <a:pt x="8371" y="23716"/>
                    </a:lnTo>
                    <a:cubicBezTo>
                      <a:pt x="8371" y="27902"/>
                      <a:pt x="9765" y="30692"/>
                      <a:pt x="11161" y="32087"/>
                    </a:cubicBezTo>
                    <a:cubicBezTo>
                      <a:pt x="12556" y="33482"/>
                      <a:pt x="15346" y="34877"/>
                      <a:pt x="19531" y="34877"/>
                    </a:cubicBezTo>
                    <a:cubicBezTo>
                      <a:pt x="22321" y="34877"/>
                      <a:pt x="25111" y="33482"/>
                      <a:pt x="27902" y="32087"/>
                    </a:cubicBezTo>
                    <a:cubicBezTo>
                      <a:pt x="29297" y="30692"/>
                      <a:pt x="30692" y="26506"/>
                      <a:pt x="30692" y="23716"/>
                    </a:cubicBezTo>
                    <a:lnTo>
                      <a:pt x="30692" y="0"/>
                    </a:lnTo>
                    <a:lnTo>
                      <a:pt x="37667" y="0"/>
                    </a:lnTo>
                    <a:close/>
                  </a:path>
                </a:pathLst>
              </a:custGeom>
              <a:solidFill>
                <a:srgbClr val="000000"/>
              </a:solidFill>
              <a:ln w="1394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5D9425EE-56F0-7CC8-BCD1-5A12AEB8F3DD}"/>
                  </a:ext>
                </a:extLst>
              </p:cNvPr>
              <p:cNvSpPr/>
              <p:nvPr/>
            </p:nvSpPr>
            <p:spPr>
              <a:xfrm>
                <a:off x="1877980" y="1196759"/>
                <a:ext cx="41852" cy="44642"/>
              </a:xfrm>
              <a:custGeom>
                <a:avLst/>
                <a:gdLst>
                  <a:gd name="connsiteX0" fmla="*/ 4185 w 41852"/>
                  <a:gd name="connsiteY0" fmla="*/ 9765 h 44642"/>
                  <a:gd name="connsiteX1" fmla="*/ 11161 w 41852"/>
                  <a:gd name="connsiteY1" fmla="*/ 2790 h 44642"/>
                  <a:gd name="connsiteX2" fmla="*/ 22321 w 41852"/>
                  <a:gd name="connsiteY2" fmla="*/ 0 h 44642"/>
                  <a:gd name="connsiteX3" fmla="*/ 34877 w 41852"/>
                  <a:gd name="connsiteY3" fmla="*/ 4185 h 44642"/>
                  <a:gd name="connsiteX4" fmla="*/ 41852 w 41852"/>
                  <a:gd name="connsiteY4" fmla="*/ 13951 h 44642"/>
                  <a:gd name="connsiteX5" fmla="*/ 32087 w 41852"/>
                  <a:gd name="connsiteY5" fmla="*/ 13951 h 44642"/>
                  <a:gd name="connsiteX6" fmla="*/ 27902 w 41852"/>
                  <a:gd name="connsiteY6" fmla="*/ 8371 h 44642"/>
                  <a:gd name="connsiteX7" fmla="*/ 20926 w 41852"/>
                  <a:gd name="connsiteY7" fmla="*/ 6975 h 44642"/>
                  <a:gd name="connsiteX8" fmla="*/ 12556 w 41852"/>
                  <a:gd name="connsiteY8" fmla="*/ 11161 h 44642"/>
                  <a:gd name="connsiteX9" fmla="*/ 9765 w 41852"/>
                  <a:gd name="connsiteY9" fmla="*/ 22321 h 44642"/>
                  <a:gd name="connsiteX10" fmla="*/ 12556 w 41852"/>
                  <a:gd name="connsiteY10" fmla="*/ 33482 h 44642"/>
                  <a:gd name="connsiteX11" fmla="*/ 20926 w 41852"/>
                  <a:gd name="connsiteY11" fmla="*/ 37667 h 44642"/>
                  <a:gd name="connsiteX12" fmla="*/ 30692 w 41852"/>
                  <a:gd name="connsiteY12" fmla="*/ 30692 h 44642"/>
                  <a:gd name="connsiteX13" fmla="*/ 40457 w 41852"/>
                  <a:gd name="connsiteY13" fmla="*/ 30692 h 44642"/>
                  <a:gd name="connsiteX14" fmla="*/ 33482 w 41852"/>
                  <a:gd name="connsiteY14" fmla="*/ 40457 h 44642"/>
                  <a:gd name="connsiteX15" fmla="*/ 20926 w 41852"/>
                  <a:gd name="connsiteY15" fmla="*/ 44642 h 44642"/>
                  <a:gd name="connsiteX16" fmla="*/ 9765 w 41852"/>
                  <a:gd name="connsiteY16" fmla="*/ 41852 h 44642"/>
                  <a:gd name="connsiteX17" fmla="*/ 2790 w 41852"/>
                  <a:gd name="connsiteY17" fmla="*/ 34877 h 44642"/>
                  <a:gd name="connsiteX18" fmla="*/ 0 w 41852"/>
                  <a:gd name="connsiteY18" fmla="*/ 23716 h 44642"/>
                  <a:gd name="connsiteX19" fmla="*/ 4185 w 41852"/>
                  <a:gd name="connsiteY19" fmla="*/ 9765 h 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52" h="44642">
                    <a:moveTo>
                      <a:pt x="4185" y="9765"/>
                    </a:moveTo>
                    <a:cubicBezTo>
                      <a:pt x="5580" y="6975"/>
                      <a:pt x="8371" y="4185"/>
                      <a:pt x="11161" y="2790"/>
                    </a:cubicBezTo>
                    <a:cubicBezTo>
                      <a:pt x="13951" y="1395"/>
                      <a:pt x="18136" y="0"/>
                      <a:pt x="22321" y="0"/>
                    </a:cubicBezTo>
                    <a:cubicBezTo>
                      <a:pt x="27902" y="0"/>
                      <a:pt x="32087" y="1395"/>
                      <a:pt x="34877" y="4185"/>
                    </a:cubicBezTo>
                    <a:cubicBezTo>
                      <a:pt x="37667" y="6975"/>
                      <a:pt x="40457" y="9765"/>
                      <a:pt x="41852" y="13951"/>
                    </a:cubicBezTo>
                    <a:lnTo>
                      <a:pt x="32087" y="13951"/>
                    </a:lnTo>
                    <a:cubicBezTo>
                      <a:pt x="30692" y="12556"/>
                      <a:pt x="30692" y="9765"/>
                      <a:pt x="27902" y="8371"/>
                    </a:cubicBezTo>
                    <a:cubicBezTo>
                      <a:pt x="26506" y="6975"/>
                      <a:pt x="23716" y="6975"/>
                      <a:pt x="20926" y="6975"/>
                    </a:cubicBezTo>
                    <a:cubicBezTo>
                      <a:pt x="16741" y="6975"/>
                      <a:pt x="13951" y="8371"/>
                      <a:pt x="12556" y="11161"/>
                    </a:cubicBezTo>
                    <a:cubicBezTo>
                      <a:pt x="9765" y="13951"/>
                      <a:pt x="9765" y="16741"/>
                      <a:pt x="9765" y="22321"/>
                    </a:cubicBezTo>
                    <a:cubicBezTo>
                      <a:pt x="9765" y="26506"/>
                      <a:pt x="11161" y="30692"/>
                      <a:pt x="12556" y="33482"/>
                    </a:cubicBezTo>
                    <a:cubicBezTo>
                      <a:pt x="15346" y="36272"/>
                      <a:pt x="18136" y="37667"/>
                      <a:pt x="20926" y="37667"/>
                    </a:cubicBezTo>
                    <a:cubicBezTo>
                      <a:pt x="26506" y="37667"/>
                      <a:pt x="29297" y="34877"/>
                      <a:pt x="30692" y="30692"/>
                    </a:cubicBezTo>
                    <a:lnTo>
                      <a:pt x="40457" y="30692"/>
                    </a:lnTo>
                    <a:cubicBezTo>
                      <a:pt x="39062" y="34877"/>
                      <a:pt x="36272" y="37667"/>
                      <a:pt x="33482" y="40457"/>
                    </a:cubicBezTo>
                    <a:cubicBezTo>
                      <a:pt x="30692" y="43247"/>
                      <a:pt x="26506" y="44642"/>
                      <a:pt x="20926" y="44642"/>
                    </a:cubicBezTo>
                    <a:cubicBezTo>
                      <a:pt x="16741" y="44642"/>
                      <a:pt x="13951" y="43247"/>
                      <a:pt x="9765" y="41852"/>
                    </a:cubicBezTo>
                    <a:cubicBezTo>
                      <a:pt x="6975" y="40457"/>
                      <a:pt x="4185" y="37667"/>
                      <a:pt x="2790" y="34877"/>
                    </a:cubicBezTo>
                    <a:cubicBezTo>
                      <a:pt x="1395" y="32087"/>
                      <a:pt x="0" y="27902"/>
                      <a:pt x="0" y="23716"/>
                    </a:cubicBezTo>
                    <a:cubicBezTo>
                      <a:pt x="1395" y="16741"/>
                      <a:pt x="2790" y="13951"/>
                      <a:pt x="4185" y="9765"/>
                    </a:cubicBezTo>
                    <a:close/>
                  </a:path>
                </a:pathLst>
              </a:custGeom>
              <a:solidFill>
                <a:srgbClr val="000000"/>
              </a:solidFill>
              <a:ln w="1394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369E7DC-A600-F0A6-3C2A-240C4A0B5516}"/>
                  </a:ext>
                </a:extLst>
              </p:cNvPr>
              <p:cNvSpPr/>
              <p:nvPr/>
            </p:nvSpPr>
            <p:spPr>
              <a:xfrm>
                <a:off x="1929597" y="1188388"/>
                <a:ext cx="23716" cy="51617"/>
              </a:xfrm>
              <a:custGeom>
                <a:avLst/>
                <a:gdLst>
                  <a:gd name="connsiteX0" fmla="*/ 12556 w 23716"/>
                  <a:gd name="connsiteY0" fmla="*/ 16741 h 51617"/>
                  <a:gd name="connsiteX1" fmla="*/ 12556 w 23716"/>
                  <a:gd name="connsiteY1" fmla="*/ 40457 h 51617"/>
                  <a:gd name="connsiteX2" fmla="*/ 13951 w 23716"/>
                  <a:gd name="connsiteY2" fmla="*/ 43247 h 51617"/>
                  <a:gd name="connsiteX3" fmla="*/ 18136 w 23716"/>
                  <a:gd name="connsiteY3" fmla="*/ 44642 h 51617"/>
                  <a:gd name="connsiteX4" fmla="*/ 23716 w 23716"/>
                  <a:gd name="connsiteY4" fmla="*/ 44642 h 51617"/>
                  <a:gd name="connsiteX5" fmla="*/ 23716 w 23716"/>
                  <a:gd name="connsiteY5" fmla="*/ 51618 h 51617"/>
                  <a:gd name="connsiteX6" fmla="*/ 16741 w 23716"/>
                  <a:gd name="connsiteY6" fmla="*/ 51618 h 51617"/>
                  <a:gd name="connsiteX7" fmla="*/ 8371 w 23716"/>
                  <a:gd name="connsiteY7" fmla="*/ 48828 h 51617"/>
                  <a:gd name="connsiteX8" fmla="*/ 5580 w 23716"/>
                  <a:gd name="connsiteY8" fmla="*/ 40457 h 51617"/>
                  <a:gd name="connsiteX9" fmla="*/ 5580 w 23716"/>
                  <a:gd name="connsiteY9" fmla="*/ 16741 h 51617"/>
                  <a:gd name="connsiteX10" fmla="*/ 0 w 23716"/>
                  <a:gd name="connsiteY10" fmla="*/ 16741 h 51617"/>
                  <a:gd name="connsiteX11" fmla="*/ 0 w 23716"/>
                  <a:gd name="connsiteY11" fmla="*/ 9766 h 51617"/>
                  <a:gd name="connsiteX12" fmla="*/ 5580 w 23716"/>
                  <a:gd name="connsiteY12" fmla="*/ 9766 h 51617"/>
                  <a:gd name="connsiteX13" fmla="*/ 5580 w 23716"/>
                  <a:gd name="connsiteY13" fmla="*/ 0 h 51617"/>
                  <a:gd name="connsiteX14" fmla="*/ 13951 w 23716"/>
                  <a:gd name="connsiteY14" fmla="*/ 0 h 51617"/>
                  <a:gd name="connsiteX15" fmla="*/ 13951 w 23716"/>
                  <a:gd name="connsiteY15" fmla="*/ 9766 h 51617"/>
                  <a:gd name="connsiteX16" fmla="*/ 23716 w 23716"/>
                  <a:gd name="connsiteY16" fmla="*/ 9766 h 51617"/>
                  <a:gd name="connsiteX17" fmla="*/ 23716 w 23716"/>
                  <a:gd name="connsiteY17" fmla="*/ 16741 h 51617"/>
                  <a:gd name="connsiteX18" fmla="*/ 12556 w 23716"/>
                  <a:gd name="connsiteY18" fmla="*/ 16741 h 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6" h="51617">
                    <a:moveTo>
                      <a:pt x="12556" y="16741"/>
                    </a:moveTo>
                    <a:lnTo>
                      <a:pt x="12556" y="40457"/>
                    </a:lnTo>
                    <a:cubicBezTo>
                      <a:pt x="12556" y="41852"/>
                      <a:pt x="12556" y="43247"/>
                      <a:pt x="13951" y="43247"/>
                    </a:cubicBezTo>
                    <a:cubicBezTo>
                      <a:pt x="15346" y="43247"/>
                      <a:pt x="15346" y="44642"/>
                      <a:pt x="18136" y="44642"/>
                    </a:cubicBezTo>
                    <a:lnTo>
                      <a:pt x="23716" y="44642"/>
                    </a:lnTo>
                    <a:lnTo>
                      <a:pt x="23716" y="51618"/>
                    </a:lnTo>
                    <a:lnTo>
                      <a:pt x="16741" y="51618"/>
                    </a:lnTo>
                    <a:cubicBezTo>
                      <a:pt x="12556" y="51618"/>
                      <a:pt x="9765" y="50223"/>
                      <a:pt x="8371" y="48828"/>
                    </a:cubicBezTo>
                    <a:cubicBezTo>
                      <a:pt x="6975" y="47433"/>
                      <a:pt x="5580" y="44642"/>
                      <a:pt x="5580" y="40457"/>
                    </a:cubicBezTo>
                    <a:lnTo>
                      <a:pt x="5580" y="16741"/>
                    </a:lnTo>
                    <a:lnTo>
                      <a:pt x="0" y="16741"/>
                    </a:lnTo>
                    <a:lnTo>
                      <a:pt x="0" y="9766"/>
                    </a:lnTo>
                    <a:lnTo>
                      <a:pt x="5580" y="9766"/>
                    </a:lnTo>
                    <a:lnTo>
                      <a:pt x="5580" y="0"/>
                    </a:lnTo>
                    <a:lnTo>
                      <a:pt x="13951" y="0"/>
                    </a:lnTo>
                    <a:lnTo>
                      <a:pt x="13951" y="9766"/>
                    </a:lnTo>
                    <a:lnTo>
                      <a:pt x="23716" y="9766"/>
                    </a:lnTo>
                    <a:lnTo>
                      <a:pt x="23716" y="16741"/>
                    </a:lnTo>
                    <a:lnTo>
                      <a:pt x="12556" y="16741"/>
                    </a:lnTo>
                    <a:close/>
                  </a:path>
                </a:pathLst>
              </a:custGeom>
              <a:solidFill>
                <a:srgbClr val="000000"/>
              </a:solidFill>
              <a:ln w="1394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6811EF8C-0E57-1993-1D61-CF662262CCB1}"/>
                  </a:ext>
                </a:extLst>
              </p:cNvPr>
              <p:cNvSpPr/>
              <p:nvPr/>
            </p:nvSpPr>
            <p:spPr>
              <a:xfrm>
                <a:off x="1963079" y="1180018"/>
                <a:ext cx="11160" cy="59988"/>
              </a:xfrm>
              <a:custGeom>
                <a:avLst/>
                <a:gdLst>
                  <a:gd name="connsiteX0" fmla="*/ 1395 w 11160"/>
                  <a:gd name="connsiteY0" fmla="*/ 9765 h 59988"/>
                  <a:gd name="connsiteX1" fmla="*/ 0 w 11160"/>
                  <a:gd name="connsiteY1" fmla="*/ 5580 h 59988"/>
                  <a:gd name="connsiteX2" fmla="*/ 1395 w 11160"/>
                  <a:gd name="connsiteY2" fmla="*/ 1395 h 59988"/>
                  <a:gd name="connsiteX3" fmla="*/ 5580 w 11160"/>
                  <a:gd name="connsiteY3" fmla="*/ 0 h 59988"/>
                  <a:gd name="connsiteX4" fmla="*/ 9765 w 11160"/>
                  <a:gd name="connsiteY4" fmla="*/ 1395 h 59988"/>
                  <a:gd name="connsiteX5" fmla="*/ 11160 w 11160"/>
                  <a:gd name="connsiteY5" fmla="*/ 5580 h 59988"/>
                  <a:gd name="connsiteX6" fmla="*/ 9765 w 11160"/>
                  <a:gd name="connsiteY6" fmla="*/ 9765 h 59988"/>
                  <a:gd name="connsiteX7" fmla="*/ 5580 w 11160"/>
                  <a:gd name="connsiteY7" fmla="*/ 11161 h 59988"/>
                  <a:gd name="connsiteX8" fmla="*/ 1395 w 11160"/>
                  <a:gd name="connsiteY8" fmla="*/ 9765 h 59988"/>
                  <a:gd name="connsiteX9" fmla="*/ 9765 w 11160"/>
                  <a:gd name="connsiteY9" fmla="*/ 18136 h 59988"/>
                  <a:gd name="connsiteX10" fmla="*/ 9765 w 11160"/>
                  <a:gd name="connsiteY10" fmla="*/ 59988 h 59988"/>
                  <a:gd name="connsiteX11" fmla="*/ 1395 w 11160"/>
                  <a:gd name="connsiteY11" fmla="*/ 59988 h 59988"/>
                  <a:gd name="connsiteX12" fmla="*/ 1395 w 11160"/>
                  <a:gd name="connsiteY12" fmla="*/ 18136 h 59988"/>
                  <a:gd name="connsiteX13" fmla="*/ 9765 w 11160"/>
                  <a:gd name="connsiteY13" fmla="*/ 18136 h 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0" h="59988">
                    <a:moveTo>
                      <a:pt x="1395" y="9765"/>
                    </a:moveTo>
                    <a:cubicBezTo>
                      <a:pt x="0" y="8370"/>
                      <a:pt x="0" y="6975"/>
                      <a:pt x="0" y="5580"/>
                    </a:cubicBezTo>
                    <a:cubicBezTo>
                      <a:pt x="0" y="4185"/>
                      <a:pt x="0" y="2790"/>
                      <a:pt x="1395" y="1395"/>
                    </a:cubicBezTo>
                    <a:cubicBezTo>
                      <a:pt x="2790" y="0"/>
                      <a:pt x="4185" y="0"/>
                      <a:pt x="5580" y="0"/>
                    </a:cubicBezTo>
                    <a:cubicBezTo>
                      <a:pt x="6975" y="0"/>
                      <a:pt x="8370" y="0"/>
                      <a:pt x="9765" y="1395"/>
                    </a:cubicBezTo>
                    <a:cubicBezTo>
                      <a:pt x="11160" y="2790"/>
                      <a:pt x="11160" y="4185"/>
                      <a:pt x="11160" y="5580"/>
                    </a:cubicBezTo>
                    <a:cubicBezTo>
                      <a:pt x="11160" y="6975"/>
                      <a:pt x="11160" y="8370"/>
                      <a:pt x="9765" y="9765"/>
                    </a:cubicBezTo>
                    <a:cubicBezTo>
                      <a:pt x="8370" y="11161"/>
                      <a:pt x="6975" y="11161"/>
                      <a:pt x="5580" y="11161"/>
                    </a:cubicBezTo>
                    <a:cubicBezTo>
                      <a:pt x="4185" y="12556"/>
                      <a:pt x="2790" y="11161"/>
                      <a:pt x="1395" y="9765"/>
                    </a:cubicBezTo>
                    <a:close/>
                    <a:moveTo>
                      <a:pt x="9765" y="18136"/>
                    </a:moveTo>
                    <a:lnTo>
                      <a:pt x="9765" y="59988"/>
                    </a:lnTo>
                    <a:lnTo>
                      <a:pt x="1395" y="59988"/>
                    </a:lnTo>
                    <a:lnTo>
                      <a:pt x="1395" y="18136"/>
                    </a:lnTo>
                    <a:lnTo>
                      <a:pt x="9765" y="18136"/>
                    </a:lnTo>
                    <a:close/>
                  </a:path>
                </a:pathLst>
              </a:custGeom>
              <a:solidFill>
                <a:srgbClr val="000000"/>
              </a:solidFill>
              <a:ln w="1394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E2B12414-79BE-9741-1609-5C5765F74BAF}"/>
                  </a:ext>
                </a:extLst>
              </p:cNvPr>
              <p:cNvSpPr/>
              <p:nvPr/>
            </p:nvSpPr>
            <p:spPr>
              <a:xfrm>
                <a:off x="1985400" y="1198154"/>
                <a:ext cx="44642" cy="41852"/>
              </a:xfrm>
              <a:custGeom>
                <a:avLst/>
                <a:gdLst>
                  <a:gd name="connsiteX0" fmla="*/ 9765 w 44642"/>
                  <a:gd name="connsiteY0" fmla="*/ 39062 h 41852"/>
                  <a:gd name="connsiteX1" fmla="*/ 2790 w 44642"/>
                  <a:gd name="connsiteY1" fmla="*/ 32087 h 41852"/>
                  <a:gd name="connsiteX2" fmla="*/ 0 w 44642"/>
                  <a:gd name="connsiteY2" fmla="*/ 20926 h 41852"/>
                  <a:gd name="connsiteX3" fmla="*/ 2790 w 44642"/>
                  <a:gd name="connsiteY3" fmla="*/ 9765 h 41852"/>
                  <a:gd name="connsiteX4" fmla="*/ 11161 w 44642"/>
                  <a:gd name="connsiteY4" fmla="*/ 2790 h 41852"/>
                  <a:gd name="connsiteX5" fmla="*/ 22321 w 44642"/>
                  <a:gd name="connsiteY5" fmla="*/ 0 h 41852"/>
                  <a:gd name="connsiteX6" fmla="*/ 33482 w 44642"/>
                  <a:gd name="connsiteY6" fmla="*/ 2790 h 41852"/>
                  <a:gd name="connsiteX7" fmla="*/ 41852 w 44642"/>
                  <a:gd name="connsiteY7" fmla="*/ 9765 h 41852"/>
                  <a:gd name="connsiteX8" fmla="*/ 44642 w 44642"/>
                  <a:gd name="connsiteY8" fmla="*/ 20926 h 41852"/>
                  <a:gd name="connsiteX9" fmla="*/ 41852 w 44642"/>
                  <a:gd name="connsiteY9" fmla="*/ 32087 h 41852"/>
                  <a:gd name="connsiteX10" fmla="*/ 33482 w 44642"/>
                  <a:gd name="connsiteY10" fmla="*/ 39062 h 41852"/>
                  <a:gd name="connsiteX11" fmla="*/ 22321 w 44642"/>
                  <a:gd name="connsiteY11" fmla="*/ 41852 h 41852"/>
                  <a:gd name="connsiteX12" fmla="*/ 9765 w 44642"/>
                  <a:gd name="connsiteY12" fmla="*/ 39062 h 41852"/>
                  <a:gd name="connsiteX13" fmla="*/ 27902 w 44642"/>
                  <a:gd name="connsiteY13" fmla="*/ 33482 h 41852"/>
                  <a:gd name="connsiteX14" fmla="*/ 32087 w 44642"/>
                  <a:gd name="connsiteY14" fmla="*/ 29296 h 41852"/>
                  <a:gd name="connsiteX15" fmla="*/ 33482 w 44642"/>
                  <a:gd name="connsiteY15" fmla="*/ 20926 h 41852"/>
                  <a:gd name="connsiteX16" fmla="*/ 32087 w 44642"/>
                  <a:gd name="connsiteY16" fmla="*/ 12556 h 41852"/>
                  <a:gd name="connsiteX17" fmla="*/ 27902 w 44642"/>
                  <a:gd name="connsiteY17" fmla="*/ 8370 h 41852"/>
                  <a:gd name="connsiteX18" fmla="*/ 22321 w 44642"/>
                  <a:gd name="connsiteY18" fmla="*/ 6975 h 41852"/>
                  <a:gd name="connsiteX19" fmla="*/ 16741 w 44642"/>
                  <a:gd name="connsiteY19" fmla="*/ 8370 h 41852"/>
                  <a:gd name="connsiteX20" fmla="*/ 12556 w 44642"/>
                  <a:gd name="connsiteY20" fmla="*/ 12556 h 41852"/>
                  <a:gd name="connsiteX21" fmla="*/ 11161 w 44642"/>
                  <a:gd name="connsiteY21" fmla="*/ 20926 h 41852"/>
                  <a:gd name="connsiteX22" fmla="*/ 13951 w 44642"/>
                  <a:gd name="connsiteY22" fmla="*/ 32087 h 41852"/>
                  <a:gd name="connsiteX23" fmla="*/ 22321 w 44642"/>
                  <a:gd name="connsiteY23" fmla="*/ 36272 h 41852"/>
                  <a:gd name="connsiteX24" fmla="*/ 27902 w 44642"/>
                  <a:gd name="connsiteY24" fmla="*/ 33482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2" h="41852">
                    <a:moveTo>
                      <a:pt x="9765" y="39062"/>
                    </a:moveTo>
                    <a:cubicBezTo>
                      <a:pt x="6975" y="37667"/>
                      <a:pt x="4185" y="34877"/>
                      <a:pt x="2790" y="32087"/>
                    </a:cubicBezTo>
                    <a:cubicBezTo>
                      <a:pt x="1395" y="29296"/>
                      <a:pt x="0" y="25111"/>
                      <a:pt x="0" y="20926"/>
                    </a:cubicBezTo>
                    <a:cubicBezTo>
                      <a:pt x="0" y="16741"/>
                      <a:pt x="1395" y="12556"/>
                      <a:pt x="2790" y="9765"/>
                    </a:cubicBezTo>
                    <a:cubicBezTo>
                      <a:pt x="4185" y="6975"/>
                      <a:pt x="6975" y="4185"/>
                      <a:pt x="11161" y="2790"/>
                    </a:cubicBezTo>
                    <a:cubicBezTo>
                      <a:pt x="15346" y="1395"/>
                      <a:pt x="18136" y="0"/>
                      <a:pt x="22321" y="0"/>
                    </a:cubicBezTo>
                    <a:cubicBezTo>
                      <a:pt x="26507" y="0"/>
                      <a:pt x="29297" y="1395"/>
                      <a:pt x="33482" y="2790"/>
                    </a:cubicBezTo>
                    <a:cubicBezTo>
                      <a:pt x="36272" y="4185"/>
                      <a:pt x="39062" y="6975"/>
                      <a:pt x="41852" y="9765"/>
                    </a:cubicBezTo>
                    <a:cubicBezTo>
                      <a:pt x="43247" y="12556"/>
                      <a:pt x="44642" y="16741"/>
                      <a:pt x="44642" y="20926"/>
                    </a:cubicBezTo>
                    <a:cubicBezTo>
                      <a:pt x="44642" y="25111"/>
                      <a:pt x="43247" y="29296"/>
                      <a:pt x="41852" y="32087"/>
                    </a:cubicBezTo>
                    <a:cubicBezTo>
                      <a:pt x="40457" y="34877"/>
                      <a:pt x="37667" y="37667"/>
                      <a:pt x="33482" y="39062"/>
                    </a:cubicBezTo>
                    <a:cubicBezTo>
                      <a:pt x="30692" y="40457"/>
                      <a:pt x="26507" y="41852"/>
                      <a:pt x="22321" y="41852"/>
                    </a:cubicBezTo>
                    <a:cubicBezTo>
                      <a:pt x="16741" y="41852"/>
                      <a:pt x="13951" y="41852"/>
                      <a:pt x="9765" y="39062"/>
                    </a:cubicBezTo>
                    <a:close/>
                    <a:moveTo>
                      <a:pt x="27902" y="33482"/>
                    </a:moveTo>
                    <a:cubicBezTo>
                      <a:pt x="29297" y="32087"/>
                      <a:pt x="32087" y="30692"/>
                      <a:pt x="32087" y="29296"/>
                    </a:cubicBezTo>
                    <a:cubicBezTo>
                      <a:pt x="33482" y="26506"/>
                      <a:pt x="33482" y="25111"/>
                      <a:pt x="33482" y="20926"/>
                    </a:cubicBezTo>
                    <a:cubicBezTo>
                      <a:pt x="33482" y="18136"/>
                      <a:pt x="33482" y="15346"/>
                      <a:pt x="32087" y="12556"/>
                    </a:cubicBezTo>
                    <a:cubicBezTo>
                      <a:pt x="30692" y="9765"/>
                      <a:pt x="29297" y="8370"/>
                      <a:pt x="27902" y="8370"/>
                    </a:cubicBezTo>
                    <a:cubicBezTo>
                      <a:pt x="26507" y="6975"/>
                      <a:pt x="23716" y="6975"/>
                      <a:pt x="22321" y="6975"/>
                    </a:cubicBezTo>
                    <a:cubicBezTo>
                      <a:pt x="20926" y="6975"/>
                      <a:pt x="18136" y="6975"/>
                      <a:pt x="16741" y="8370"/>
                    </a:cubicBezTo>
                    <a:cubicBezTo>
                      <a:pt x="15346" y="9765"/>
                      <a:pt x="13951" y="11160"/>
                      <a:pt x="12556" y="12556"/>
                    </a:cubicBezTo>
                    <a:cubicBezTo>
                      <a:pt x="11161" y="15346"/>
                      <a:pt x="11161" y="16741"/>
                      <a:pt x="11161" y="20926"/>
                    </a:cubicBezTo>
                    <a:cubicBezTo>
                      <a:pt x="11161" y="25111"/>
                      <a:pt x="12556" y="29296"/>
                      <a:pt x="13951" y="32087"/>
                    </a:cubicBezTo>
                    <a:cubicBezTo>
                      <a:pt x="16741" y="34877"/>
                      <a:pt x="19531" y="36272"/>
                      <a:pt x="22321" y="36272"/>
                    </a:cubicBezTo>
                    <a:cubicBezTo>
                      <a:pt x="23716" y="34877"/>
                      <a:pt x="25111" y="33482"/>
                      <a:pt x="27902" y="33482"/>
                    </a:cubicBezTo>
                    <a:close/>
                  </a:path>
                </a:pathLst>
              </a:custGeom>
              <a:solidFill>
                <a:srgbClr val="000000"/>
              </a:solidFill>
              <a:ln w="1394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C92035B-8DB0-6C63-1BDF-EE955E71DEF6}"/>
                  </a:ext>
                </a:extLst>
              </p:cNvPr>
              <p:cNvSpPr/>
              <p:nvPr/>
            </p:nvSpPr>
            <p:spPr>
              <a:xfrm>
                <a:off x="2039808" y="1196759"/>
                <a:ext cx="39061" cy="43247"/>
              </a:xfrm>
              <a:custGeom>
                <a:avLst/>
                <a:gdLst>
                  <a:gd name="connsiteX0" fmla="*/ 30692 w 39061"/>
                  <a:gd name="connsiteY0" fmla="*/ 2790 h 43247"/>
                  <a:gd name="connsiteX1" fmla="*/ 36272 w 39061"/>
                  <a:gd name="connsiteY1" fmla="*/ 8371 h 43247"/>
                  <a:gd name="connsiteX2" fmla="*/ 39062 w 39061"/>
                  <a:gd name="connsiteY2" fmla="*/ 18136 h 43247"/>
                  <a:gd name="connsiteX3" fmla="*/ 39062 w 39061"/>
                  <a:gd name="connsiteY3" fmla="*/ 43247 h 43247"/>
                  <a:gd name="connsiteX4" fmla="*/ 30692 w 39061"/>
                  <a:gd name="connsiteY4" fmla="*/ 43247 h 43247"/>
                  <a:gd name="connsiteX5" fmla="*/ 30692 w 39061"/>
                  <a:gd name="connsiteY5" fmla="*/ 19531 h 43247"/>
                  <a:gd name="connsiteX6" fmla="*/ 27902 w 39061"/>
                  <a:gd name="connsiteY6" fmla="*/ 11161 h 43247"/>
                  <a:gd name="connsiteX7" fmla="*/ 19531 w 39061"/>
                  <a:gd name="connsiteY7" fmla="*/ 8371 h 43247"/>
                  <a:gd name="connsiteX8" fmla="*/ 11160 w 39061"/>
                  <a:gd name="connsiteY8" fmla="*/ 11161 h 43247"/>
                  <a:gd name="connsiteX9" fmla="*/ 8370 w 39061"/>
                  <a:gd name="connsiteY9" fmla="*/ 19531 h 43247"/>
                  <a:gd name="connsiteX10" fmla="*/ 8370 w 39061"/>
                  <a:gd name="connsiteY10" fmla="*/ 43247 h 43247"/>
                  <a:gd name="connsiteX11" fmla="*/ 0 w 39061"/>
                  <a:gd name="connsiteY11" fmla="*/ 43247 h 43247"/>
                  <a:gd name="connsiteX12" fmla="*/ 0 w 39061"/>
                  <a:gd name="connsiteY12" fmla="*/ 1395 h 43247"/>
                  <a:gd name="connsiteX13" fmla="*/ 8370 w 39061"/>
                  <a:gd name="connsiteY13" fmla="*/ 1395 h 43247"/>
                  <a:gd name="connsiteX14" fmla="*/ 8370 w 39061"/>
                  <a:gd name="connsiteY14" fmla="*/ 5580 h 43247"/>
                  <a:gd name="connsiteX15" fmla="*/ 13951 w 39061"/>
                  <a:gd name="connsiteY15" fmla="*/ 1395 h 43247"/>
                  <a:gd name="connsiteX16" fmla="*/ 20926 w 39061"/>
                  <a:gd name="connsiteY16" fmla="*/ 0 h 43247"/>
                  <a:gd name="connsiteX17" fmla="*/ 30692 w 39061"/>
                  <a:gd name="connsiteY17" fmla="*/ 2790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61" h="43247">
                    <a:moveTo>
                      <a:pt x="30692" y="2790"/>
                    </a:moveTo>
                    <a:cubicBezTo>
                      <a:pt x="33482" y="4185"/>
                      <a:pt x="34877" y="5580"/>
                      <a:pt x="36272" y="8371"/>
                    </a:cubicBezTo>
                    <a:cubicBezTo>
                      <a:pt x="37667" y="11161"/>
                      <a:pt x="39062" y="13951"/>
                      <a:pt x="39062" y="18136"/>
                    </a:cubicBezTo>
                    <a:lnTo>
                      <a:pt x="39062" y="43247"/>
                    </a:lnTo>
                    <a:lnTo>
                      <a:pt x="30692" y="43247"/>
                    </a:lnTo>
                    <a:lnTo>
                      <a:pt x="30692" y="19531"/>
                    </a:lnTo>
                    <a:cubicBezTo>
                      <a:pt x="30692" y="15346"/>
                      <a:pt x="29296" y="12556"/>
                      <a:pt x="27902" y="11161"/>
                    </a:cubicBezTo>
                    <a:cubicBezTo>
                      <a:pt x="26506" y="9765"/>
                      <a:pt x="23716" y="8371"/>
                      <a:pt x="19531" y="8371"/>
                    </a:cubicBezTo>
                    <a:cubicBezTo>
                      <a:pt x="15346" y="8371"/>
                      <a:pt x="13951" y="9765"/>
                      <a:pt x="11160" y="11161"/>
                    </a:cubicBezTo>
                    <a:cubicBezTo>
                      <a:pt x="9765" y="12556"/>
                      <a:pt x="8370" y="16741"/>
                      <a:pt x="8370" y="19531"/>
                    </a:cubicBezTo>
                    <a:lnTo>
                      <a:pt x="8370" y="43247"/>
                    </a:lnTo>
                    <a:lnTo>
                      <a:pt x="0" y="43247"/>
                    </a:lnTo>
                    <a:lnTo>
                      <a:pt x="0" y="1395"/>
                    </a:lnTo>
                    <a:lnTo>
                      <a:pt x="8370" y="1395"/>
                    </a:lnTo>
                    <a:lnTo>
                      <a:pt x="8370" y="5580"/>
                    </a:lnTo>
                    <a:cubicBezTo>
                      <a:pt x="9765" y="4185"/>
                      <a:pt x="11160" y="2790"/>
                      <a:pt x="13951" y="1395"/>
                    </a:cubicBezTo>
                    <a:cubicBezTo>
                      <a:pt x="16741" y="0"/>
                      <a:pt x="18136" y="0"/>
                      <a:pt x="20926" y="0"/>
                    </a:cubicBezTo>
                    <a:cubicBezTo>
                      <a:pt x="25111" y="0"/>
                      <a:pt x="27902" y="1395"/>
                      <a:pt x="30692" y="2790"/>
                    </a:cubicBezTo>
                    <a:close/>
                  </a:path>
                </a:pathLst>
              </a:custGeom>
              <a:solidFill>
                <a:srgbClr val="000000"/>
              </a:solidFill>
              <a:ln w="13943" cap="flat">
                <a:noFill/>
                <a:prstDash val="solid"/>
                <a:miter/>
              </a:ln>
            </p:spPr>
            <p:txBody>
              <a:bodyPr rtlCol="0" anchor="ctr"/>
              <a:lstStyle/>
              <a:p>
                <a:endParaRPr lang="en-US"/>
              </a:p>
            </p:txBody>
          </p:sp>
        </p:grpSp>
        <p:grpSp>
          <p:nvGrpSpPr>
            <p:cNvPr id="491" name="Graphic 54">
              <a:extLst>
                <a:ext uri="{FF2B5EF4-FFF2-40B4-BE49-F238E27FC236}">
                  <a16:creationId xmlns:a16="http://schemas.microsoft.com/office/drawing/2014/main" id="{243DFAF1-3E8F-9A19-1AA2-E29BB8860016}"/>
                </a:ext>
              </a:extLst>
            </p:cNvPr>
            <p:cNvGrpSpPr/>
            <p:nvPr/>
          </p:nvGrpSpPr>
          <p:grpSpPr>
            <a:xfrm>
              <a:off x="2171923" y="287948"/>
              <a:ext cx="318494" cy="1040003"/>
              <a:chOff x="2171923" y="287948"/>
              <a:chExt cx="318494" cy="1040003"/>
            </a:xfrm>
            <a:solidFill>
              <a:srgbClr val="EF8D5B"/>
            </a:solidFill>
          </p:grpSpPr>
          <p:sp>
            <p:nvSpPr>
              <p:cNvPr id="492" name="Freeform 491">
                <a:extLst>
                  <a:ext uri="{FF2B5EF4-FFF2-40B4-BE49-F238E27FC236}">
                    <a16:creationId xmlns:a16="http://schemas.microsoft.com/office/drawing/2014/main" id="{304000AE-EB8C-682D-45C0-3FC23C8BB694}"/>
                  </a:ext>
                </a:extLst>
              </p:cNvPr>
              <p:cNvSpPr/>
              <p:nvPr/>
            </p:nvSpPr>
            <p:spPr>
              <a:xfrm>
                <a:off x="2314512" y="1115844"/>
                <a:ext cx="175905" cy="212107"/>
              </a:xfrm>
              <a:custGeom>
                <a:avLst/>
                <a:gdLst>
                  <a:gd name="connsiteX0" fmla="*/ 11287 w 175905"/>
                  <a:gd name="connsiteY0" fmla="*/ 30692 h 212107"/>
                  <a:gd name="connsiteX1" fmla="*/ 2916 w 175905"/>
                  <a:gd name="connsiteY1" fmla="*/ 73939 h 212107"/>
                  <a:gd name="connsiteX2" fmla="*/ 1521 w 175905"/>
                  <a:gd name="connsiteY2" fmla="*/ 152063 h 212107"/>
                  <a:gd name="connsiteX3" fmla="*/ 15472 w 175905"/>
                  <a:gd name="connsiteY3" fmla="*/ 189730 h 212107"/>
                  <a:gd name="connsiteX4" fmla="*/ 97781 w 175905"/>
                  <a:gd name="connsiteY4" fmla="*/ 209261 h 212107"/>
                  <a:gd name="connsiteX5" fmla="*/ 103361 w 175905"/>
                  <a:gd name="connsiteY5" fmla="*/ 196706 h 212107"/>
                  <a:gd name="connsiteX6" fmla="*/ 101966 w 175905"/>
                  <a:gd name="connsiteY6" fmla="*/ 188335 h 212107"/>
                  <a:gd name="connsiteX7" fmla="*/ 89411 w 175905"/>
                  <a:gd name="connsiteY7" fmla="*/ 182755 h 212107"/>
                  <a:gd name="connsiteX8" fmla="*/ 82435 w 175905"/>
                  <a:gd name="connsiteY8" fmla="*/ 160434 h 212107"/>
                  <a:gd name="connsiteX9" fmla="*/ 74065 w 175905"/>
                  <a:gd name="connsiteY9" fmla="*/ 118581 h 212107"/>
                  <a:gd name="connsiteX10" fmla="*/ 71275 w 175905"/>
                  <a:gd name="connsiteY10" fmla="*/ 39062 h 212107"/>
                  <a:gd name="connsiteX11" fmla="*/ 76855 w 175905"/>
                  <a:gd name="connsiteY11" fmla="*/ 33482 h 212107"/>
                  <a:gd name="connsiteX12" fmla="*/ 88016 w 175905"/>
                  <a:gd name="connsiteY12" fmla="*/ 57198 h 212107"/>
                  <a:gd name="connsiteX13" fmla="*/ 96386 w 175905"/>
                  <a:gd name="connsiteY13" fmla="*/ 104631 h 212107"/>
                  <a:gd name="connsiteX14" fmla="*/ 107547 w 175905"/>
                  <a:gd name="connsiteY14" fmla="*/ 182755 h 212107"/>
                  <a:gd name="connsiteX15" fmla="*/ 124287 w 175905"/>
                  <a:gd name="connsiteY15" fmla="*/ 186940 h 212107"/>
                  <a:gd name="connsiteX16" fmla="*/ 154979 w 175905"/>
                  <a:gd name="connsiteY16" fmla="*/ 191125 h 212107"/>
                  <a:gd name="connsiteX17" fmla="*/ 163350 w 175905"/>
                  <a:gd name="connsiteY17" fmla="*/ 167409 h 212107"/>
                  <a:gd name="connsiteX18" fmla="*/ 175905 w 175905"/>
                  <a:gd name="connsiteY18" fmla="*/ 128347 h 212107"/>
                  <a:gd name="connsiteX19" fmla="*/ 159164 w 175905"/>
                  <a:gd name="connsiteY19" fmla="*/ 71149 h 212107"/>
                  <a:gd name="connsiteX20" fmla="*/ 132658 w 175905"/>
                  <a:gd name="connsiteY20" fmla="*/ 0 h 212107"/>
                  <a:gd name="connsiteX21" fmla="*/ 101966 w 175905"/>
                  <a:gd name="connsiteY21" fmla="*/ 11161 h 212107"/>
                  <a:gd name="connsiteX22" fmla="*/ 12681 w 175905"/>
                  <a:gd name="connsiteY22" fmla="*/ 32087 h 212107"/>
                  <a:gd name="connsiteX23" fmla="*/ 11287 w 175905"/>
                  <a:gd name="connsiteY23" fmla="*/ 30692 h 212107"/>
                  <a:gd name="connsiteX24" fmla="*/ 11287 w 175905"/>
                  <a:gd name="connsiteY24" fmla="*/ 30692 h 2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905" h="212107">
                    <a:moveTo>
                      <a:pt x="11287" y="30692"/>
                    </a:moveTo>
                    <a:cubicBezTo>
                      <a:pt x="8496" y="36272"/>
                      <a:pt x="5706" y="51618"/>
                      <a:pt x="2916" y="73939"/>
                    </a:cubicBezTo>
                    <a:cubicBezTo>
                      <a:pt x="126" y="101841"/>
                      <a:pt x="-1269" y="131137"/>
                      <a:pt x="1521" y="152063"/>
                    </a:cubicBezTo>
                    <a:cubicBezTo>
                      <a:pt x="2916" y="166014"/>
                      <a:pt x="7101" y="184150"/>
                      <a:pt x="15472" y="189730"/>
                    </a:cubicBezTo>
                    <a:cubicBezTo>
                      <a:pt x="40583" y="206471"/>
                      <a:pt x="82435" y="217632"/>
                      <a:pt x="97781" y="209261"/>
                    </a:cubicBezTo>
                    <a:cubicBezTo>
                      <a:pt x="101966" y="206471"/>
                      <a:pt x="103361" y="202286"/>
                      <a:pt x="103361" y="196706"/>
                    </a:cubicBezTo>
                    <a:cubicBezTo>
                      <a:pt x="103361" y="193916"/>
                      <a:pt x="103361" y="192520"/>
                      <a:pt x="101966" y="188335"/>
                    </a:cubicBezTo>
                    <a:cubicBezTo>
                      <a:pt x="94991" y="185545"/>
                      <a:pt x="90806" y="184150"/>
                      <a:pt x="89411" y="182755"/>
                    </a:cubicBezTo>
                    <a:cubicBezTo>
                      <a:pt x="88016" y="181360"/>
                      <a:pt x="86620" y="179965"/>
                      <a:pt x="82435" y="160434"/>
                    </a:cubicBezTo>
                    <a:cubicBezTo>
                      <a:pt x="79645" y="147878"/>
                      <a:pt x="76855" y="133927"/>
                      <a:pt x="74065" y="118581"/>
                    </a:cubicBezTo>
                    <a:cubicBezTo>
                      <a:pt x="69880" y="96260"/>
                      <a:pt x="65694" y="55803"/>
                      <a:pt x="71275" y="39062"/>
                    </a:cubicBezTo>
                    <a:cubicBezTo>
                      <a:pt x="72670" y="33482"/>
                      <a:pt x="75460" y="33482"/>
                      <a:pt x="76855" y="33482"/>
                    </a:cubicBezTo>
                    <a:cubicBezTo>
                      <a:pt x="81040" y="33482"/>
                      <a:pt x="83830" y="37667"/>
                      <a:pt x="88016" y="57198"/>
                    </a:cubicBezTo>
                    <a:cubicBezTo>
                      <a:pt x="90806" y="68359"/>
                      <a:pt x="93596" y="85100"/>
                      <a:pt x="96386" y="104631"/>
                    </a:cubicBezTo>
                    <a:cubicBezTo>
                      <a:pt x="100571" y="132532"/>
                      <a:pt x="104757" y="163224"/>
                      <a:pt x="107547" y="182755"/>
                    </a:cubicBezTo>
                    <a:cubicBezTo>
                      <a:pt x="111732" y="184150"/>
                      <a:pt x="118707" y="185545"/>
                      <a:pt x="124287" y="186940"/>
                    </a:cubicBezTo>
                    <a:cubicBezTo>
                      <a:pt x="135448" y="189730"/>
                      <a:pt x="146609" y="191125"/>
                      <a:pt x="154979" y="191125"/>
                    </a:cubicBezTo>
                    <a:cubicBezTo>
                      <a:pt x="157769" y="184150"/>
                      <a:pt x="160560" y="175780"/>
                      <a:pt x="163350" y="167409"/>
                    </a:cubicBezTo>
                    <a:cubicBezTo>
                      <a:pt x="167535" y="154853"/>
                      <a:pt x="171720" y="140903"/>
                      <a:pt x="175905" y="128347"/>
                    </a:cubicBezTo>
                    <a:cubicBezTo>
                      <a:pt x="171720" y="111606"/>
                      <a:pt x="166140" y="93470"/>
                      <a:pt x="159164" y="71149"/>
                    </a:cubicBezTo>
                    <a:cubicBezTo>
                      <a:pt x="149399" y="40457"/>
                      <a:pt x="139633" y="15346"/>
                      <a:pt x="132658" y="0"/>
                    </a:cubicBezTo>
                    <a:cubicBezTo>
                      <a:pt x="122893" y="4185"/>
                      <a:pt x="113127" y="8371"/>
                      <a:pt x="101966" y="11161"/>
                    </a:cubicBezTo>
                    <a:cubicBezTo>
                      <a:pt x="53139" y="29297"/>
                      <a:pt x="23842" y="36272"/>
                      <a:pt x="12681" y="32087"/>
                    </a:cubicBezTo>
                    <a:cubicBezTo>
                      <a:pt x="14077" y="32087"/>
                      <a:pt x="12681" y="32087"/>
                      <a:pt x="11287" y="30692"/>
                    </a:cubicBezTo>
                    <a:cubicBezTo>
                      <a:pt x="12681" y="30692"/>
                      <a:pt x="12681" y="30692"/>
                      <a:pt x="11287" y="30692"/>
                    </a:cubicBezTo>
                    <a:close/>
                  </a:path>
                </a:pathLst>
              </a:custGeom>
              <a:solidFill>
                <a:srgbClr val="EF8D5B"/>
              </a:solidFill>
              <a:ln w="1394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46B5E920-1F4A-206C-D280-6FA20AF5FDB6}"/>
                  </a:ext>
                </a:extLst>
              </p:cNvPr>
              <p:cNvSpPr/>
              <p:nvPr/>
            </p:nvSpPr>
            <p:spPr>
              <a:xfrm>
                <a:off x="2291697" y="287948"/>
                <a:ext cx="170819" cy="617239"/>
              </a:xfrm>
              <a:custGeom>
                <a:avLst/>
                <a:gdLst>
                  <a:gd name="connsiteX0" fmla="*/ 89905 w 170819"/>
                  <a:gd name="connsiteY0" fmla="*/ 583758 h 617239"/>
                  <a:gd name="connsiteX1" fmla="*/ 102461 w 170819"/>
                  <a:gd name="connsiteY1" fmla="*/ 587943 h 617239"/>
                  <a:gd name="connsiteX2" fmla="*/ 170819 w 170819"/>
                  <a:gd name="connsiteY2" fmla="*/ 617240 h 617239"/>
                  <a:gd name="connsiteX3" fmla="*/ 163844 w 170819"/>
                  <a:gd name="connsiteY3" fmla="*/ 526560 h 617239"/>
                  <a:gd name="connsiteX4" fmla="*/ 159659 w 170819"/>
                  <a:gd name="connsiteY4" fmla="*/ 296373 h 617239"/>
                  <a:gd name="connsiteX5" fmla="*/ 149893 w 170819"/>
                  <a:gd name="connsiteY5" fmla="*/ 29913 h 617239"/>
                  <a:gd name="connsiteX6" fmla="*/ 99670 w 170819"/>
                  <a:gd name="connsiteY6" fmla="*/ 617 h 617239"/>
                  <a:gd name="connsiteX7" fmla="*/ 620 w 170819"/>
                  <a:gd name="connsiteY7" fmla="*/ 24333 h 617239"/>
                  <a:gd name="connsiteX8" fmla="*/ 620 w 170819"/>
                  <a:gd name="connsiteY8" fmla="*/ 66185 h 617239"/>
                  <a:gd name="connsiteX9" fmla="*/ 14571 w 170819"/>
                  <a:gd name="connsiteY9" fmla="*/ 73161 h 617239"/>
                  <a:gd name="connsiteX10" fmla="*/ 36892 w 170819"/>
                  <a:gd name="connsiteY10" fmla="*/ 159655 h 617239"/>
                  <a:gd name="connsiteX11" fmla="*/ 64794 w 170819"/>
                  <a:gd name="connsiteY11" fmla="*/ 334040 h 617239"/>
                  <a:gd name="connsiteX12" fmla="*/ 89905 w 170819"/>
                  <a:gd name="connsiteY12" fmla="*/ 583758 h 6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9" h="617239">
                    <a:moveTo>
                      <a:pt x="89905" y="583758"/>
                    </a:moveTo>
                    <a:cubicBezTo>
                      <a:pt x="94090" y="585153"/>
                      <a:pt x="98275" y="586548"/>
                      <a:pt x="102461" y="587943"/>
                    </a:cubicBezTo>
                    <a:cubicBezTo>
                      <a:pt x="127572" y="596314"/>
                      <a:pt x="154078" y="606079"/>
                      <a:pt x="170819" y="617240"/>
                    </a:cubicBezTo>
                    <a:cubicBezTo>
                      <a:pt x="168029" y="599104"/>
                      <a:pt x="165239" y="571202"/>
                      <a:pt x="163844" y="526560"/>
                    </a:cubicBezTo>
                    <a:cubicBezTo>
                      <a:pt x="161054" y="460991"/>
                      <a:pt x="161054" y="377287"/>
                      <a:pt x="159659" y="296373"/>
                    </a:cubicBezTo>
                    <a:cubicBezTo>
                      <a:pt x="158264" y="170816"/>
                      <a:pt x="158264" y="53629"/>
                      <a:pt x="149893" y="29913"/>
                    </a:cubicBezTo>
                    <a:cubicBezTo>
                      <a:pt x="142918" y="7592"/>
                      <a:pt x="117806" y="2012"/>
                      <a:pt x="99670" y="617"/>
                    </a:cubicBezTo>
                    <a:cubicBezTo>
                      <a:pt x="56423" y="-3569"/>
                      <a:pt x="6200" y="14567"/>
                      <a:pt x="620" y="24333"/>
                    </a:cubicBezTo>
                    <a:cubicBezTo>
                      <a:pt x="620" y="25728"/>
                      <a:pt x="-775" y="31308"/>
                      <a:pt x="620" y="66185"/>
                    </a:cubicBezTo>
                    <a:cubicBezTo>
                      <a:pt x="6200" y="67580"/>
                      <a:pt x="11781" y="70370"/>
                      <a:pt x="14571" y="73161"/>
                    </a:cubicBezTo>
                    <a:cubicBezTo>
                      <a:pt x="15966" y="74556"/>
                      <a:pt x="21546" y="80136"/>
                      <a:pt x="36892" y="159655"/>
                    </a:cubicBezTo>
                    <a:cubicBezTo>
                      <a:pt x="46658" y="208483"/>
                      <a:pt x="56423" y="271261"/>
                      <a:pt x="64794" y="334040"/>
                    </a:cubicBezTo>
                    <a:cubicBezTo>
                      <a:pt x="73164" y="380077"/>
                      <a:pt x="89905" y="511214"/>
                      <a:pt x="89905" y="583758"/>
                    </a:cubicBezTo>
                    <a:close/>
                  </a:path>
                </a:pathLst>
              </a:custGeom>
              <a:solidFill>
                <a:srgbClr val="EF8D5B"/>
              </a:solidFill>
              <a:ln w="1394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24D62CF-785B-4397-DA23-48EF0A521C3C}"/>
                  </a:ext>
                </a:extLst>
              </p:cNvPr>
              <p:cNvSpPr/>
              <p:nvPr/>
            </p:nvSpPr>
            <p:spPr>
              <a:xfrm>
                <a:off x="2171923" y="356923"/>
                <a:ext cx="177591" cy="544079"/>
              </a:xfrm>
              <a:custGeom>
                <a:avLst/>
                <a:gdLst>
                  <a:gd name="connsiteX0" fmla="*/ 95282 w 177591"/>
                  <a:gd name="connsiteY0" fmla="*/ 0 h 544079"/>
                  <a:gd name="connsiteX1" fmla="*/ 70171 w 177591"/>
                  <a:gd name="connsiteY1" fmla="*/ 1395 h 544079"/>
                  <a:gd name="connsiteX2" fmla="*/ 3207 w 177591"/>
                  <a:gd name="connsiteY2" fmla="*/ 26506 h 544079"/>
                  <a:gd name="connsiteX3" fmla="*/ 1812 w 177591"/>
                  <a:gd name="connsiteY3" fmla="*/ 79519 h 544079"/>
                  <a:gd name="connsiteX4" fmla="*/ 18553 w 177591"/>
                  <a:gd name="connsiteY4" fmla="*/ 195311 h 544079"/>
                  <a:gd name="connsiteX5" fmla="*/ 84122 w 177591"/>
                  <a:gd name="connsiteY5" fmla="*/ 468745 h 544079"/>
                  <a:gd name="connsiteX6" fmla="*/ 110628 w 177591"/>
                  <a:gd name="connsiteY6" fmla="*/ 544079 h 544079"/>
                  <a:gd name="connsiteX7" fmla="*/ 139925 w 177591"/>
                  <a:gd name="connsiteY7" fmla="*/ 511993 h 544079"/>
                  <a:gd name="connsiteX8" fmla="*/ 177592 w 177591"/>
                  <a:gd name="connsiteY8" fmla="*/ 509202 h 544079"/>
                  <a:gd name="connsiteX9" fmla="*/ 138530 w 177591"/>
                  <a:gd name="connsiteY9" fmla="*/ 248323 h 544079"/>
                  <a:gd name="connsiteX10" fmla="*/ 117604 w 177591"/>
                  <a:gd name="connsiteY10" fmla="*/ 50223 h 544079"/>
                  <a:gd name="connsiteX11" fmla="*/ 113418 w 177591"/>
                  <a:gd name="connsiteY11" fmla="*/ 2790 h 544079"/>
                  <a:gd name="connsiteX12" fmla="*/ 95282 w 177591"/>
                  <a:gd name="connsiteY12" fmla="*/ 0 h 5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91" h="544079">
                    <a:moveTo>
                      <a:pt x="95282" y="0"/>
                    </a:moveTo>
                    <a:cubicBezTo>
                      <a:pt x="88307" y="0"/>
                      <a:pt x="79937" y="0"/>
                      <a:pt x="70171" y="1395"/>
                    </a:cubicBezTo>
                    <a:cubicBezTo>
                      <a:pt x="40874" y="5580"/>
                      <a:pt x="14368" y="15346"/>
                      <a:pt x="3207" y="26506"/>
                    </a:cubicBezTo>
                    <a:cubicBezTo>
                      <a:pt x="1812" y="27902"/>
                      <a:pt x="-2373" y="34877"/>
                      <a:pt x="1812" y="79519"/>
                    </a:cubicBezTo>
                    <a:cubicBezTo>
                      <a:pt x="4602" y="108816"/>
                      <a:pt x="10183" y="149273"/>
                      <a:pt x="18553" y="195311"/>
                    </a:cubicBezTo>
                    <a:cubicBezTo>
                      <a:pt x="36689" y="290176"/>
                      <a:pt x="61801" y="396201"/>
                      <a:pt x="84122" y="468745"/>
                    </a:cubicBezTo>
                    <a:cubicBezTo>
                      <a:pt x="93887" y="500832"/>
                      <a:pt x="103653" y="525943"/>
                      <a:pt x="110628" y="544079"/>
                    </a:cubicBezTo>
                    <a:cubicBezTo>
                      <a:pt x="116208" y="530129"/>
                      <a:pt x="125974" y="518968"/>
                      <a:pt x="139925" y="511993"/>
                    </a:cubicBezTo>
                    <a:cubicBezTo>
                      <a:pt x="148295" y="507807"/>
                      <a:pt x="162246" y="507807"/>
                      <a:pt x="177592" y="509202"/>
                    </a:cubicBezTo>
                    <a:cubicBezTo>
                      <a:pt x="162246" y="433868"/>
                      <a:pt x="145505" y="298546"/>
                      <a:pt x="138530" y="248323"/>
                    </a:cubicBezTo>
                    <a:cubicBezTo>
                      <a:pt x="130159" y="177175"/>
                      <a:pt x="121789" y="104631"/>
                      <a:pt x="117604" y="50223"/>
                    </a:cubicBezTo>
                    <a:cubicBezTo>
                      <a:pt x="116208" y="30692"/>
                      <a:pt x="114813" y="15346"/>
                      <a:pt x="113418" y="2790"/>
                    </a:cubicBezTo>
                    <a:cubicBezTo>
                      <a:pt x="109233" y="0"/>
                      <a:pt x="102258" y="0"/>
                      <a:pt x="95282" y="0"/>
                    </a:cubicBezTo>
                    <a:close/>
                  </a:path>
                </a:pathLst>
              </a:custGeom>
              <a:solidFill>
                <a:srgbClr val="EF8D5B"/>
              </a:solidFill>
              <a:ln w="13943" cap="flat">
                <a:noFill/>
                <a:prstDash val="solid"/>
                <a:miter/>
              </a:ln>
            </p:spPr>
            <p:txBody>
              <a:bodyPr rtlCol="0" anchor="ctr"/>
              <a:lstStyle/>
              <a:p>
                <a:endParaRPr lang="en-US"/>
              </a:p>
            </p:txBody>
          </p:sp>
        </p:grpSp>
        <p:sp>
          <p:nvSpPr>
            <p:cNvPr id="505" name="Freeform 504">
              <a:extLst>
                <a:ext uri="{FF2B5EF4-FFF2-40B4-BE49-F238E27FC236}">
                  <a16:creationId xmlns:a16="http://schemas.microsoft.com/office/drawing/2014/main" id="{9D6885C0-5386-5ABC-D271-05BDE7F21EAB}"/>
                </a:ext>
              </a:extLst>
            </p:cNvPr>
            <p:cNvSpPr/>
            <p:nvPr/>
          </p:nvSpPr>
          <p:spPr>
            <a:xfrm>
              <a:off x="2596443" y="504801"/>
              <a:ext cx="274829" cy="385040"/>
            </a:xfrm>
            <a:custGeom>
              <a:avLst/>
              <a:gdLst>
                <a:gd name="connsiteX0" fmla="*/ 0 w 274829"/>
                <a:gd name="connsiteY0" fmla="*/ 380855 h 385040"/>
                <a:gd name="connsiteX1" fmla="*/ 4185 w 274829"/>
                <a:gd name="connsiteY1" fmla="*/ 385041 h 385040"/>
                <a:gd name="connsiteX2" fmla="*/ 6975 w 274829"/>
                <a:gd name="connsiteY2" fmla="*/ 385041 h 385040"/>
                <a:gd name="connsiteX3" fmla="*/ 19531 w 274829"/>
                <a:gd name="connsiteY3" fmla="*/ 372485 h 385040"/>
                <a:gd name="connsiteX4" fmla="*/ 118581 w 274829"/>
                <a:gd name="connsiteY4" fmla="*/ 226002 h 385040"/>
                <a:gd name="connsiteX5" fmla="*/ 253904 w 274829"/>
                <a:gd name="connsiteY5" fmla="*/ 27902 h 385040"/>
                <a:gd name="connsiteX6" fmla="*/ 274830 w 274829"/>
                <a:gd name="connsiteY6" fmla="*/ 0 h 385040"/>
                <a:gd name="connsiteX7" fmla="*/ 234373 w 274829"/>
                <a:gd name="connsiteY7" fmla="*/ 30692 h 385040"/>
                <a:gd name="connsiteX8" fmla="*/ 167409 w 274829"/>
                <a:gd name="connsiteY8" fmla="*/ 68359 h 385040"/>
                <a:gd name="connsiteX9" fmla="*/ 110211 w 274829"/>
                <a:gd name="connsiteY9" fmla="*/ 79519 h 385040"/>
                <a:gd name="connsiteX10" fmla="*/ 83705 w 274829"/>
                <a:gd name="connsiteY10" fmla="*/ 55803 h 385040"/>
                <a:gd name="connsiteX11" fmla="*/ 80914 w 274829"/>
                <a:gd name="connsiteY11" fmla="*/ 32087 h 385040"/>
                <a:gd name="connsiteX12" fmla="*/ 0 w 274829"/>
                <a:gd name="connsiteY12" fmla="*/ 380855 h 3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829" h="385040">
                  <a:moveTo>
                    <a:pt x="0" y="380855"/>
                  </a:moveTo>
                  <a:cubicBezTo>
                    <a:pt x="1395" y="383646"/>
                    <a:pt x="2790" y="385041"/>
                    <a:pt x="4185" y="385041"/>
                  </a:cubicBezTo>
                  <a:cubicBezTo>
                    <a:pt x="5580" y="385041"/>
                    <a:pt x="5580" y="385041"/>
                    <a:pt x="6975" y="385041"/>
                  </a:cubicBezTo>
                  <a:cubicBezTo>
                    <a:pt x="8371" y="383646"/>
                    <a:pt x="12556" y="380855"/>
                    <a:pt x="19531" y="372485"/>
                  </a:cubicBezTo>
                  <a:cubicBezTo>
                    <a:pt x="40457" y="347374"/>
                    <a:pt x="78124" y="288781"/>
                    <a:pt x="118581" y="226002"/>
                  </a:cubicBezTo>
                  <a:cubicBezTo>
                    <a:pt x="164619" y="154853"/>
                    <a:pt x="217632" y="72544"/>
                    <a:pt x="253904" y="27902"/>
                  </a:cubicBezTo>
                  <a:cubicBezTo>
                    <a:pt x="260879" y="18136"/>
                    <a:pt x="269250" y="8370"/>
                    <a:pt x="274830" y="0"/>
                  </a:cubicBezTo>
                  <a:cubicBezTo>
                    <a:pt x="262274" y="9765"/>
                    <a:pt x="248323" y="20926"/>
                    <a:pt x="234373" y="30692"/>
                  </a:cubicBezTo>
                  <a:cubicBezTo>
                    <a:pt x="210656" y="47433"/>
                    <a:pt x="188335" y="59988"/>
                    <a:pt x="167409" y="68359"/>
                  </a:cubicBezTo>
                  <a:cubicBezTo>
                    <a:pt x="143693" y="78124"/>
                    <a:pt x="124162" y="82309"/>
                    <a:pt x="110211" y="79519"/>
                  </a:cubicBezTo>
                  <a:cubicBezTo>
                    <a:pt x="96260" y="76729"/>
                    <a:pt x="87890" y="69754"/>
                    <a:pt x="83705" y="55803"/>
                  </a:cubicBezTo>
                  <a:cubicBezTo>
                    <a:pt x="80914" y="48828"/>
                    <a:pt x="80914" y="40457"/>
                    <a:pt x="80914" y="32087"/>
                  </a:cubicBezTo>
                  <a:cubicBezTo>
                    <a:pt x="53013" y="132532"/>
                    <a:pt x="15346" y="312497"/>
                    <a:pt x="0" y="380855"/>
                  </a:cubicBezTo>
                  <a:close/>
                </a:path>
              </a:pathLst>
            </a:custGeom>
            <a:solidFill>
              <a:srgbClr val="7CD0E4"/>
            </a:solidFill>
            <a:ln w="1394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2C9A36C2-A27B-F93F-60B9-BE90311AB723}"/>
                </a:ext>
              </a:extLst>
            </p:cNvPr>
            <p:cNvSpPr/>
            <p:nvPr/>
          </p:nvSpPr>
          <p:spPr>
            <a:xfrm>
              <a:off x="2627135" y="-59177"/>
              <a:ext cx="364114" cy="226370"/>
            </a:xfrm>
            <a:custGeom>
              <a:avLst/>
              <a:gdLst>
                <a:gd name="connsiteX0" fmla="*/ 145088 w 364114"/>
                <a:gd name="connsiteY0" fmla="*/ 167778 h 226370"/>
                <a:gd name="connsiteX1" fmla="*/ 178570 w 364114"/>
                <a:gd name="connsiteY1" fmla="*/ 170568 h 226370"/>
                <a:gd name="connsiteX2" fmla="*/ 344584 w 364114"/>
                <a:gd name="connsiteY2" fmla="*/ 218000 h 226370"/>
                <a:gd name="connsiteX3" fmla="*/ 364115 w 364114"/>
                <a:gd name="connsiteY3" fmla="*/ 226371 h 226370"/>
                <a:gd name="connsiteX4" fmla="*/ 323657 w 364114"/>
                <a:gd name="connsiteY4" fmla="*/ 82678 h 226370"/>
                <a:gd name="connsiteX5" fmla="*/ 260879 w 364114"/>
                <a:gd name="connsiteY5" fmla="*/ 38036 h 226370"/>
                <a:gd name="connsiteX6" fmla="*/ 228792 w 364114"/>
                <a:gd name="connsiteY6" fmla="*/ 31060 h 226370"/>
                <a:gd name="connsiteX7" fmla="*/ 235768 w 364114"/>
                <a:gd name="connsiteY7" fmla="*/ 88259 h 226370"/>
                <a:gd name="connsiteX8" fmla="*/ 235768 w 364114"/>
                <a:gd name="connsiteY8" fmla="*/ 131506 h 226370"/>
                <a:gd name="connsiteX9" fmla="*/ 230187 w 364114"/>
                <a:gd name="connsiteY9" fmla="*/ 155222 h 226370"/>
                <a:gd name="connsiteX10" fmla="*/ 223212 w 364114"/>
                <a:gd name="connsiteY10" fmla="*/ 155222 h 226370"/>
                <a:gd name="connsiteX11" fmla="*/ 216237 w 364114"/>
                <a:gd name="connsiteY11" fmla="*/ 131506 h 226370"/>
                <a:gd name="connsiteX12" fmla="*/ 212051 w 364114"/>
                <a:gd name="connsiteY12" fmla="*/ 92444 h 226370"/>
                <a:gd name="connsiteX13" fmla="*/ 213447 w 364114"/>
                <a:gd name="connsiteY13" fmla="*/ 26875 h 226370"/>
                <a:gd name="connsiteX14" fmla="*/ 217632 w 364114"/>
                <a:gd name="connsiteY14" fmla="*/ 22690 h 226370"/>
                <a:gd name="connsiteX15" fmla="*/ 217632 w 364114"/>
                <a:gd name="connsiteY15" fmla="*/ 22690 h 226370"/>
                <a:gd name="connsiteX16" fmla="*/ 213447 w 364114"/>
                <a:gd name="connsiteY16" fmla="*/ 14320 h 226370"/>
                <a:gd name="connsiteX17" fmla="*/ 118581 w 364114"/>
                <a:gd name="connsiteY17" fmla="*/ 12924 h 226370"/>
                <a:gd name="connsiteX18" fmla="*/ 104631 w 364114"/>
                <a:gd name="connsiteY18" fmla="*/ 21295 h 226370"/>
                <a:gd name="connsiteX19" fmla="*/ 104631 w 364114"/>
                <a:gd name="connsiteY19" fmla="*/ 21295 h 226370"/>
                <a:gd name="connsiteX20" fmla="*/ 97655 w 364114"/>
                <a:gd name="connsiteY20" fmla="*/ 89654 h 226370"/>
                <a:gd name="connsiteX21" fmla="*/ 90680 w 364114"/>
                <a:gd name="connsiteY21" fmla="*/ 131506 h 226370"/>
                <a:gd name="connsiteX22" fmla="*/ 79519 w 364114"/>
                <a:gd name="connsiteY22" fmla="*/ 153827 h 226370"/>
                <a:gd name="connsiteX23" fmla="*/ 72544 w 364114"/>
                <a:gd name="connsiteY23" fmla="*/ 149642 h 226370"/>
                <a:gd name="connsiteX24" fmla="*/ 66964 w 364114"/>
                <a:gd name="connsiteY24" fmla="*/ 103604 h 226370"/>
                <a:gd name="connsiteX25" fmla="*/ 79519 w 364114"/>
                <a:gd name="connsiteY25" fmla="*/ 43616 h 226370"/>
                <a:gd name="connsiteX26" fmla="*/ 87890 w 364114"/>
                <a:gd name="connsiteY26" fmla="*/ 26875 h 226370"/>
                <a:gd name="connsiteX27" fmla="*/ 80914 w 364114"/>
                <a:gd name="connsiteY27" fmla="*/ 33851 h 226370"/>
                <a:gd name="connsiteX28" fmla="*/ 36272 w 364114"/>
                <a:gd name="connsiteY28" fmla="*/ 78493 h 226370"/>
                <a:gd name="connsiteX29" fmla="*/ 0 w 364114"/>
                <a:gd name="connsiteY29" fmla="*/ 204050 h 226370"/>
                <a:gd name="connsiteX30" fmla="*/ 0 w 364114"/>
                <a:gd name="connsiteY30" fmla="*/ 205445 h 226370"/>
                <a:gd name="connsiteX31" fmla="*/ 20926 w 364114"/>
                <a:gd name="connsiteY31" fmla="*/ 195679 h 226370"/>
                <a:gd name="connsiteX32" fmla="*/ 145088 w 364114"/>
                <a:gd name="connsiteY32" fmla="*/ 167778 h 22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114" h="226370">
                  <a:moveTo>
                    <a:pt x="145088" y="167778"/>
                  </a:moveTo>
                  <a:cubicBezTo>
                    <a:pt x="156248" y="167778"/>
                    <a:pt x="167409" y="169173"/>
                    <a:pt x="178570" y="170568"/>
                  </a:cubicBezTo>
                  <a:cubicBezTo>
                    <a:pt x="237163" y="180334"/>
                    <a:pt x="297151" y="197074"/>
                    <a:pt x="344584" y="218000"/>
                  </a:cubicBezTo>
                  <a:cubicBezTo>
                    <a:pt x="351559" y="220791"/>
                    <a:pt x="357139" y="223581"/>
                    <a:pt x="364115" y="226371"/>
                  </a:cubicBezTo>
                  <a:cubicBezTo>
                    <a:pt x="361325" y="174753"/>
                    <a:pt x="347374" y="116160"/>
                    <a:pt x="323657" y="82678"/>
                  </a:cubicBezTo>
                  <a:cubicBezTo>
                    <a:pt x="309707" y="61752"/>
                    <a:pt x="288781" y="47801"/>
                    <a:pt x="260879" y="38036"/>
                  </a:cubicBezTo>
                  <a:cubicBezTo>
                    <a:pt x="248323" y="33851"/>
                    <a:pt x="235768" y="31060"/>
                    <a:pt x="228792" y="31060"/>
                  </a:cubicBezTo>
                  <a:cubicBezTo>
                    <a:pt x="232978" y="49196"/>
                    <a:pt x="235768" y="71518"/>
                    <a:pt x="235768" y="88259"/>
                  </a:cubicBezTo>
                  <a:cubicBezTo>
                    <a:pt x="235768" y="103604"/>
                    <a:pt x="235768" y="118950"/>
                    <a:pt x="235768" y="131506"/>
                  </a:cubicBezTo>
                  <a:cubicBezTo>
                    <a:pt x="234373" y="152432"/>
                    <a:pt x="231583" y="153827"/>
                    <a:pt x="230187" y="155222"/>
                  </a:cubicBezTo>
                  <a:cubicBezTo>
                    <a:pt x="228792" y="156617"/>
                    <a:pt x="226002" y="156617"/>
                    <a:pt x="223212" y="155222"/>
                  </a:cubicBezTo>
                  <a:cubicBezTo>
                    <a:pt x="221817" y="153827"/>
                    <a:pt x="219027" y="149642"/>
                    <a:pt x="216237" y="131506"/>
                  </a:cubicBezTo>
                  <a:cubicBezTo>
                    <a:pt x="214842" y="120345"/>
                    <a:pt x="213447" y="106394"/>
                    <a:pt x="212051" y="92444"/>
                  </a:cubicBezTo>
                  <a:cubicBezTo>
                    <a:pt x="210656" y="72913"/>
                    <a:pt x="209261" y="35246"/>
                    <a:pt x="213447" y="26875"/>
                  </a:cubicBezTo>
                  <a:cubicBezTo>
                    <a:pt x="214842" y="24085"/>
                    <a:pt x="216237" y="22690"/>
                    <a:pt x="217632" y="22690"/>
                  </a:cubicBezTo>
                  <a:cubicBezTo>
                    <a:pt x="217632" y="22690"/>
                    <a:pt x="217632" y="22690"/>
                    <a:pt x="217632" y="22690"/>
                  </a:cubicBezTo>
                  <a:cubicBezTo>
                    <a:pt x="216237" y="19900"/>
                    <a:pt x="214842" y="17110"/>
                    <a:pt x="213447" y="14320"/>
                  </a:cubicBezTo>
                  <a:cubicBezTo>
                    <a:pt x="193916" y="-6607"/>
                    <a:pt x="164619" y="-2421"/>
                    <a:pt x="118581" y="12924"/>
                  </a:cubicBezTo>
                  <a:cubicBezTo>
                    <a:pt x="114396" y="14320"/>
                    <a:pt x="108816" y="17110"/>
                    <a:pt x="104631" y="21295"/>
                  </a:cubicBezTo>
                  <a:cubicBezTo>
                    <a:pt x="104631" y="21295"/>
                    <a:pt x="104631" y="21295"/>
                    <a:pt x="104631" y="21295"/>
                  </a:cubicBezTo>
                  <a:cubicBezTo>
                    <a:pt x="104631" y="26875"/>
                    <a:pt x="101841" y="57567"/>
                    <a:pt x="97655" y="89654"/>
                  </a:cubicBezTo>
                  <a:cubicBezTo>
                    <a:pt x="94865" y="107790"/>
                    <a:pt x="93470" y="121740"/>
                    <a:pt x="90680" y="131506"/>
                  </a:cubicBezTo>
                  <a:cubicBezTo>
                    <a:pt x="86495" y="149642"/>
                    <a:pt x="83705" y="153827"/>
                    <a:pt x="79519" y="153827"/>
                  </a:cubicBezTo>
                  <a:cubicBezTo>
                    <a:pt x="78124" y="153827"/>
                    <a:pt x="75334" y="153827"/>
                    <a:pt x="72544" y="149642"/>
                  </a:cubicBezTo>
                  <a:cubicBezTo>
                    <a:pt x="68359" y="141271"/>
                    <a:pt x="65568" y="124531"/>
                    <a:pt x="66964" y="103604"/>
                  </a:cubicBezTo>
                  <a:cubicBezTo>
                    <a:pt x="68359" y="81283"/>
                    <a:pt x="72544" y="60357"/>
                    <a:pt x="79519" y="43616"/>
                  </a:cubicBezTo>
                  <a:cubicBezTo>
                    <a:pt x="82310" y="38036"/>
                    <a:pt x="85100" y="32456"/>
                    <a:pt x="87890" y="26875"/>
                  </a:cubicBezTo>
                  <a:cubicBezTo>
                    <a:pt x="86495" y="28270"/>
                    <a:pt x="83705" y="31060"/>
                    <a:pt x="80914" y="33851"/>
                  </a:cubicBezTo>
                  <a:cubicBezTo>
                    <a:pt x="71149" y="42221"/>
                    <a:pt x="58593" y="56172"/>
                    <a:pt x="36272" y="78493"/>
                  </a:cubicBezTo>
                  <a:cubicBezTo>
                    <a:pt x="0" y="116160"/>
                    <a:pt x="0" y="166383"/>
                    <a:pt x="0" y="204050"/>
                  </a:cubicBezTo>
                  <a:cubicBezTo>
                    <a:pt x="0" y="204050"/>
                    <a:pt x="0" y="204050"/>
                    <a:pt x="0" y="205445"/>
                  </a:cubicBezTo>
                  <a:cubicBezTo>
                    <a:pt x="6975" y="201260"/>
                    <a:pt x="13951" y="198469"/>
                    <a:pt x="20926" y="195679"/>
                  </a:cubicBezTo>
                  <a:cubicBezTo>
                    <a:pt x="53013" y="181729"/>
                    <a:pt x="96260" y="167778"/>
                    <a:pt x="145088" y="167778"/>
                  </a:cubicBezTo>
                  <a:close/>
                </a:path>
              </a:pathLst>
            </a:custGeom>
            <a:solidFill>
              <a:srgbClr val="EF8D5B"/>
            </a:solidFill>
            <a:ln w="1394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35D2D8-9D19-EF5F-604D-CED9172E6496}"/>
                </a:ext>
              </a:extLst>
            </p:cNvPr>
            <p:cNvSpPr/>
            <p:nvPr/>
          </p:nvSpPr>
          <p:spPr>
            <a:xfrm>
              <a:off x="-176968" y="-75549"/>
              <a:ext cx="8323021" cy="1462038"/>
            </a:xfrm>
            <a:custGeom>
              <a:avLst/>
              <a:gdLst>
                <a:gd name="connsiteX0" fmla="*/ 8323021 w 8323021"/>
                <a:gd name="connsiteY0" fmla="*/ 1459249 h 1462038"/>
                <a:gd name="connsiteX1" fmla="*/ 8304885 w 8323021"/>
                <a:gd name="connsiteY1" fmla="*/ 1459249 h 1462038"/>
                <a:gd name="connsiteX2" fmla="*/ 2829215 w 8323021"/>
                <a:gd name="connsiteY2" fmla="*/ 1452273 h 1462038"/>
                <a:gd name="connsiteX3" fmla="*/ 2791548 w 8323021"/>
                <a:gd name="connsiteY3" fmla="*/ 1452273 h 1462038"/>
                <a:gd name="connsiteX4" fmla="*/ 2772017 w 8323021"/>
                <a:gd name="connsiteY4" fmla="*/ 1450878 h 1462038"/>
                <a:gd name="connsiteX5" fmla="*/ 2760857 w 8323021"/>
                <a:gd name="connsiteY5" fmla="*/ 1448088 h 1462038"/>
                <a:gd name="connsiteX6" fmla="*/ 2760857 w 8323021"/>
                <a:gd name="connsiteY6" fmla="*/ 1443903 h 1462038"/>
                <a:gd name="connsiteX7" fmla="*/ 2772017 w 8323021"/>
                <a:gd name="connsiteY7" fmla="*/ 1442508 h 1462038"/>
                <a:gd name="connsiteX8" fmla="*/ 2798524 w 8323021"/>
                <a:gd name="connsiteY8" fmla="*/ 1443903 h 1462038"/>
                <a:gd name="connsiteX9" fmla="*/ 2830610 w 8323021"/>
                <a:gd name="connsiteY9" fmla="*/ 1445298 h 1462038"/>
                <a:gd name="connsiteX10" fmla="*/ 2841771 w 8323021"/>
                <a:gd name="connsiteY10" fmla="*/ 1443903 h 1462038"/>
                <a:gd name="connsiteX11" fmla="*/ 2857117 w 8323021"/>
                <a:gd name="connsiteY11" fmla="*/ 1420187 h 1462038"/>
                <a:gd name="connsiteX12" fmla="*/ 2847351 w 8323021"/>
                <a:gd name="connsiteY12" fmla="*/ 1388100 h 1462038"/>
                <a:gd name="connsiteX13" fmla="*/ 2847351 w 8323021"/>
                <a:gd name="connsiteY13" fmla="*/ 1386705 h 1462038"/>
                <a:gd name="connsiteX14" fmla="*/ 2830610 w 8323021"/>
                <a:gd name="connsiteY14" fmla="*/ 1375544 h 1462038"/>
                <a:gd name="connsiteX15" fmla="*/ 2830610 w 8323021"/>
                <a:gd name="connsiteY15" fmla="*/ 1368569 h 1462038"/>
                <a:gd name="connsiteX16" fmla="*/ 2838981 w 8323021"/>
                <a:gd name="connsiteY16" fmla="*/ 1365779 h 1462038"/>
                <a:gd name="connsiteX17" fmla="*/ 2852932 w 8323021"/>
                <a:gd name="connsiteY17" fmla="*/ 1381124 h 1462038"/>
                <a:gd name="connsiteX18" fmla="*/ 2857117 w 8323021"/>
                <a:gd name="connsiteY18" fmla="*/ 1382519 h 1462038"/>
                <a:gd name="connsiteX19" fmla="*/ 2903154 w 8323021"/>
                <a:gd name="connsiteY19" fmla="*/ 1396470 h 1462038"/>
                <a:gd name="connsiteX20" fmla="*/ 3002205 w 8323021"/>
                <a:gd name="connsiteY20" fmla="*/ 1413211 h 1462038"/>
                <a:gd name="connsiteX21" fmla="*/ 3021736 w 8323021"/>
                <a:gd name="connsiteY21" fmla="*/ 1407631 h 1462038"/>
                <a:gd name="connsiteX22" fmla="*/ 3017550 w 8323021"/>
                <a:gd name="connsiteY22" fmla="*/ 1376939 h 1462038"/>
                <a:gd name="connsiteX23" fmla="*/ 3010575 w 8323021"/>
                <a:gd name="connsiteY23" fmla="*/ 1340667 h 1462038"/>
                <a:gd name="connsiteX24" fmla="*/ 3016155 w 8323021"/>
                <a:gd name="connsiteY24" fmla="*/ 1326716 h 1462038"/>
                <a:gd name="connsiteX25" fmla="*/ 3070563 w 8323021"/>
                <a:gd name="connsiteY25" fmla="*/ 1353223 h 1462038"/>
                <a:gd name="connsiteX26" fmla="*/ 3102650 w 8323021"/>
                <a:gd name="connsiteY26" fmla="*/ 1374149 h 1462038"/>
                <a:gd name="connsiteX27" fmla="*/ 3106835 w 8323021"/>
                <a:gd name="connsiteY27" fmla="*/ 1375544 h 1462038"/>
                <a:gd name="connsiteX28" fmla="*/ 3099860 w 8323021"/>
                <a:gd name="connsiteY28" fmla="*/ 1354618 h 1462038"/>
                <a:gd name="connsiteX29" fmla="*/ 3076144 w 8323021"/>
                <a:gd name="connsiteY29" fmla="*/ 1277889 h 1462038"/>
                <a:gd name="connsiteX30" fmla="*/ 3080329 w 8323021"/>
                <a:gd name="connsiteY30" fmla="*/ 1259753 h 1462038"/>
                <a:gd name="connsiteX31" fmla="*/ 3172404 w 8323021"/>
                <a:gd name="connsiteY31" fmla="*/ 1335087 h 1462038"/>
                <a:gd name="connsiteX32" fmla="*/ 3242158 w 8323021"/>
                <a:gd name="connsiteY32" fmla="*/ 1400655 h 1462038"/>
                <a:gd name="connsiteX33" fmla="*/ 3244948 w 8323021"/>
                <a:gd name="connsiteY33" fmla="*/ 1402051 h 1462038"/>
                <a:gd name="connsiteX34" fmla="*/ 3242158 w 8323021"/>
                <a:gd name="connsiteY34" fmla="*/ 1388100 h 1462038"/>
                <a:gd name="connsiteX35" fmla="*/ 3229602 w 8323021"/>
                <a:gd name="connsiteY35" fmla="*/ 1357408 h 1462038"/>
                <a:gd name="connsiteX36" fmla="*/ 3190540 w 8323021"/>
                <a:gd name="connsiteY36" fmla="*/ 1276494 h 1462038"/>
                <a:gd name="connsiteX37" fmla="*/ 3152873 w 8323021"/>
                <a:gd name="connsiteY37" fmla="*/ 1195579 h 1462038"/>
                <a:gd name="connsiteX38" fmla="*/ 3154268 w 8323021"/>
                <a:gd name="connsiteY38" fmla="*/ 1178839 h 1462038"/>
                <a:gd name="connsiteX39" fmla="*/ 3164033 w 8323021"/>
                <a:gd name="connsiteY39" fmla="*/ 1173258 h 1462038"/>
                <a:gd name="connsiteX40" fmla="*/ 3173799 w 8323021"/>
                <a:gd name="connsiteY40" fmla="*/ 1166283 h 1462038"/>
                <a:gd name="connsiteX41" fmla="*/ 3171009 w 8323021"/>
                <a:gd name="connsiteY41" fmla="*/ 1153727 h 1462038"/>
                <a:gd name="connsiteX42" fmla="*/ 3172404 w 8323021"/>
                <a:gd name="connsiteY42" fmla="*/ 1123036 h 1462038"/>
                <a:gd name="connsiteX43" fmla="*/ 3236577 w 8323021"/>
                <a:gd name="connsiteY43" fmla="*/ 966787 h 1462038"/>
                <a:gd name="connsiteX44" fmla="*/ 3277035 w 8323021"/>
                <a:gd name="connsiteY44" fmla="*/ 758921 h 1462038"/>
                <a:gd name="connsiteX45" fmla="*/ 3159848 w 8323021"/>
                <a:gd name="connsiteY45" fmla="*/ 616623 h 1462038"/>
                <a:gd name="connsiteX46" fmla="*/ 3158453 w 8323021"/>
                <a:gd name="connsiteY46" fmla="*/ 616623 h 1462038"/>
                <a:gd name="connsiteX47" fmla="*/ 3129156 w 8323021"/>
                <a:gd name="connsiteY47" fmla="*/ 619413 h 1462038"/>
                <a:gd name="connsiteX48" fmla="*/ 3111020 w 8323021"/>
                <a:gd name="connsiteY48" fmla="*/ 666846 h 1462038"/>
                <a:gd name="connsiteX49" fmla="*/ 3071958 w 8323021"/>
                <a:gd name="connsiteY49" fmla="*/ 676612 h 1462038"/>
                <a:gd name="connsiteX50" fmla="*/ 3041267 w 8323021"/>
                <a:gd name="connsiteY50" fmla="*/ 683587 h 1462038"/>
                <a:gd name="connsiteX51" fmla="*/ 3027316 w 8323021"/>
                <a:gd name="connsiteY51" fmla="*/ 689167 h 1462038"/>
                <a:gd name="connsiteX52" fmla="*/ 3039872 w 8323021"/>
                <a:gd name="connsiteY52" fmla="*/ 697538 h 1462038"/>
                <a:gd name="connsiteX53" fmla="*/ 3063588 w 8323021"/>
                <a:gd name="connsiteY53" fmla="*/ 721254 h 1462038"/>
                <a:gd name="connsiteX54" fmla="*/ 3063588 w 8323021"/>
                <a:gd name="connsiteY54" fmla="*/ 722649 h 1462038"/>
                <a:gd name="connsiteX55" fmla="*/ 3122181 w 8323021"/>
                <a:gd name="connsiteY55" fmla="*/ 679402 h 1462038"/>
                <a:gd name="connsiteX56" fmla="*/ 3212861 w 8323021"/>
                <a:gd name="connsiteY56" fmla="*/ 678007 h 1462038"/>
                <a:gd name="connsiteX57" fmla="*/ 3264479 w 8323021"/>
                <a:gd name="connsiteY57" fmla="*/ 781242 h 1462038"/>
                <a:gd name="connsiteX58" fmla="*/ 3247738 w 8323021"/>
                <a:gd name="connsiteY58" fmla="*/ 852391 h 1462038"/>
                <a:gd name="connsiteX59" fmla="*/ 3196120 w 8323021"/>
                <a:gd name="connsiteY59" fmla="*/ 954231 h 1462038"/>
                <a:gd name="connsiteX60" fmla="*/ 3041267 w 8323021"/>
                <a:gd name="connsiteY60" fmla="*/ 1169073 h 1462038"/>
                <a:gd name="connsiteX61" fmla="*/ 2915710 w 8323021"/>
                <a:gd name="connsiteY61" fmla="*/ 1259753 h 1462038"/>
                <a:gd name="connsiteX62" fmla="*/ 2746906 w 8323021"/>
                <a:gd name="connsiteY62" fmla="*/ 1244407 h 1462038"/>
                <a:gd name="connsiteX63" fmla="*/ 2674362 w 8323021"/>
                <a:gd name="connsiteY63" fmla="*/ 1229061 h 1462038"/>
                <a:gd name="connsiteX64" fmla="*/ 2675757 w 8323021"/>
                <a:gd name="connsiteY64" fmla="*/ 1231851 h 1462038"/>
                <a:gd name="connsiteX65" fmla="*/ 2682732 w 8323021"/>
                <a:gd name="connsiteY65" fmla="*/ 1293235 h 1462038"/>
                <a:gd name="connsiteX66" fmla="*/ 2672967 w 8323021"/>
                <a:gd name="connsiteY66" fmla="*/ 1329507 h 1462038"/>
                <a:gd name="connsiteX67" fmla="*/ 2678547 w 8323021"/>
                <a:gd name="connsiteY67" fmla="*/ 1378334 h 1462038"/>
                <a:gd name="connsiteX68" fmla="*/ 2660411 w 8323021"/>
                <a:gd name="connsiteY68" fmla="*/ 1397865 h 1462038"/>
                <a:gd name="connsiteX69" fmla="*/ 2650646 w 8323021"/>
                <a:gd name="connsiteY69" fmla="*/ 1399261 h 1462038"/>
                <a:gd name="connsiteX70" fmla="*/ 2646460 w 8323021"/>
                <a:gd name="connsiteY70" fmla="*/ 1416001 h 1462038"/>
                <a:gd name="connsiteX71" fmla="*/ 2645065 w 8323021"/>
                <a:gd name="connsiteY71" fmla="*/ 1439718 h 1462038"/>
                <a:gd name="connsiteX72" fmla="*/ 2646460 w 8323021"/>
                <a:gd name="connsiteY72" fmla="*/ 1441113 h 1462038"/>
                <a:gd name="connsiteX73" fmla="*/ 2647856 w 8323021"/>
                <a:gd name="connsiteY73" fmla="*/ 1441113 h 1462038"/>
                <a:gd name="connsiteX74" fmla="*/ 2649251 w 8323021"/>
                <a:gd name="connsiteY74" fmla="*/ 1441113 h 1462038"/>
                <a:gd name="connsiteX75" fmla="*/ 2653436 w 8323021"/>
                <a:gd name="connsiteY75" fmla="*/ 1443903 h 1462038"/>
                <a:gd name="connsiteX76" fmla="*/ 2649251 w 8323021"/>
                <a:gd name="connsiteY76" fmla="*/ 1448088 h 1462038"/>
                <a:gd name="connsiteX77" fmla="*/ 2646460 w 8323021"/>
                <a:gd name="connsiteY77" fmla="*/ 1448088 h 1462038"/>
                <a:gd name="connsiteX78" fmla="*/ 2586472 w 8323021"/>
                <a:gd name="connsiteY78" fmla="*/ 1448088 h 1462038"/>
                <a:gd name="connsiteX79" fmla="*/ 44645 w 8323021"/>
                <a:gd name="connsiteY79" fmla="*/ 1452273 h 1462038"/>
                <a:gd name="connsiteX80" fmla="*/ 3 w 8323021"/>
                <a:gd name="connsiteY80" fmla="*/ 1452273 h 1462038"/>
                <a:gd name="connsiteX81" fmla="*/ 509205 w 8323021"/>
                <a:gd name="connsiteY81" fmla="*/ 1449483 h 1462038"/>
                <a:gd name="connsiteX82" fmla="*/ 44645 w 8323021"/>
                <a:gd name="connsiteY82" fmla="*/ 1445298 h 1462038"/>
                <a:gd name="connsiteX83" fmla="*/ 1580623 w 8323021"/>
                <a:gd name="connsiteY83" fmla="*/ 1442508 h 1462038"/>
                <a:gd name="connsiteX84" fmla="*/ 2314433 w 8323021"/>
                <a:gd name="connsiteY84" fmla="*/ 1441113 h 1462038"/>
                <a:gd name="connsiteX85" fmla="*/ 2555781 w 8323021"/>
                <a:gd name="connsiteY85" fmla="*/ 1441113 h 1462038"/>
                <a:gd name="connsiteX86" fmla="*/ 2624139 w 8323021"/>
                <a:gd name="connsiteY86" fmla="*/ 1441113 h 1462038"/>
                <a:gd name="connsiteX87" fmla="*/ 2636695 w 8323021"/>
                <a:gd name="connsiteY87" fmla="*/ 1441113 h 1462038"/>
                <a:gd name="connsiteX88" fmla="*/ 2642275 w 8323021"/>
                <a:gd name="connsiteY88" fmla="*/ 1400655 h 1462038"/>
                <a:gd name="connsiteX89" fmla="*/ 2597633 w 8323021"/>
                <a:gd name="connsiteY89" fmla="*/ 1392285 h 1462038"/>
                <a:gd name="connsiteX90" fmla="*/ 2597633 w 8323021"/>
                <a:gd name="connsiteY90" fmla="*/ 1396470 h 1462038"/>
                <a:gd name="connsiteX91" fmla="*/ 2589262 w 8323021"/>
                <a:gd name="connsiteY91" fmla="*/ 1416001 h 1462038"/>
                <a:gd name="connsiteX92" fmla="*/ 2498583 w 8323021"/>
                <a:gd name="connsiteY92" fmla="*/ 1396470 h 1462038"/>
                <a:gd name="connsiteX93" fmla="*/ 2480447 w 8323021"/>
                <a:gd name="connsiteY93" fmla="*/ 1322531 h 1462038"/>
                <a:gd name="connsiteX94" fmla="*/ 2490212 w 8323021"/>
                <a:gd name="connsiteY94" fmla="*/ 1236037 h 1462038"/>
                <a:gd name="connsiteX95" fmla="*/ 2491607 w 8323021"/>
                <a:gd name="connsiteY95" fmla="*/ 1233246 h 1462038"/>
                <a:gd name="connsiteX96" fmla="*/ 2463706 w 8323021"/>
                <a:gd name="connsiteY96" fmla="*/ 1233246 h 1462038"/>
                <a:gd name="connsiteX97" fmla="*/ 2407903 w 8323021"/>
                <a:gd name="connsiteY97" fmla="*/ 1199765 h 1462038"/>
                <a:gd name="connsiteX98" fmla="*/ 2430224 w 8323021"/>
                <a:gd name="connsiteY98" fmla="*/ 1085368 h 1462038"/>
                <a:gd name="connsiteX99" fmla="*/ 2452545 w 8323021"/>
                <a:gd name="connsiteY99" fmla="*/ 1054677 h 1462038"/>
                <a:gd name="connsiteX100" fmla="*/ 2452545 w 8323021"/>
                <a:gd name="connsiteY100" fmla="*/ 1004454 h 1462038"/>
                <a:gd name="connsiteX101" fmla="*/ 2453940 w 8323021"/>
                <a:gd name="connsiteY101" fmla="*/ 996084 h 1462038"/>
                <a:gd name="connsiteX102" fmla="*/ 2451150 w 8323021"/>
                <a:gd name="connsiteY102" fmla="*/ 991898 h 1462038"/>
                <a:gd name="connsiteX103" fmla="*/ 2423248 w 8323021"/>
                <a:gd name="connsiteY103" fmla="*/ 915169 h 1462038"/>
                <a:gd name="connsiteX104" fmla="*/ 2357680 w 8323021"/>
                <a:gd name="connsiteY104" fmla="*/ 640339 h 1462038"/>
                <a:gd name="connsiteX105" fmla="*/ 2339544 w 8323021"/>
                <a:gd name="connsiteY105" fmla="*/ 524548 h 1462038"/>
                <a:gd name="connsiteX106" fmla="*/ 2342334 w 8323021"/>
                <a:gd name="connsiteY106" fmla="*/ 465955 h 1462038"/>
                <a:gd name="connsiteX107" fmla="*/ 2413483 w 8323021"/>
                <a:gd name="connsiteY107" fmla="*/ 439449 h 1462038"/>
                <a:gd name="connsiteX108" fmla="*/ 2458125 w 8323021"/>
                <a:gd name="connsiteY108" fmla="*/ 439449 h 1462038"/>
                <a:gd name="connsiteX109" fmla="*/ 2458125 w 8323021"/>
                <a:gd name="connsiteY109" fmla="*/ 396201 h 1462038"/>
                <a:gd name="connsiteX110" fmla="*/ 2497187 w 8323021"/>
                <a:gd name="connsiteY110" fmla="*/ 375275 h 1462038"/>
                <a:gd name="connsiteX111" fmla="*/ 2562756 w 8323021"/>
                <a:gd name="connsiteY111" fmla="*/ 368300 h 1462038"/>
                <a:gd name="connsiteX112" fmla="*/ 2619954 w 8323021"/>
                <a:gd name="connsiteY112" fmla="*/ 403177 h 1462038"/>
                <a:gd name="connsiteX113" fmla="*/ 2631115 w 8323021"/>
                <a:gd name="connsiteY113" fmla="*/ 672426 h 1462038"/>
                <a:gd name="connsiteX114" fmla="*/ 2635300 w 8323021"/>
                <a:gd name="connsiteY114" fmla="*/ 904009 h 1462038"/>
                <a:gd name="connsiteX115" fmla="*/ 2640880 w 8323021"/>
                <a:gd name="connsiteY115" fmla="*/ 984923 h 1462038"/>
                <a:gd name="connsiteX116" fmla="*/ 2642275 w 8323021"/>
                <a:gd name="connsiteY116" fmla="*/ 997479 h 1462038"/>
                <a:gd name="connsiteX117" fmla="*/ 2646460 w 8323021"/>
                <a:gd name="connsiteY117" fmla="*/ 1000269 h 1462038"/>
                <a:gd name="connsiteX118" fmla="*/ 2659016 w 8323021"/>
                <a:gd name="connsiteY118" fmla="*/ 1017010 h 1462038"/>
                <a:gd name="connsiteX119" fmla="*/ 2652041 w 8323021"/>
                <a:gd name="connsiteY119" fmla="*/ 1023985 h 1462038"/>
                <a:gd name="connsiteX120" fmla="*/ 2646460 w 8323021"/>
                <a:gd name="connsiteY120" fmla="*/ 1022590 h 1462038"/>
                <a:gd name="connsiteX121" fmla="*/ 2638090 w 8323021"/>
                <a:gd name="connsiteY121" fmla="*/ 1001664 h 1462038"/>
                <a:gd name="connsiteX122" fmla="*/ 2565546 w 8323021"/>
                <a:gd name="connsiteY122" fmla="*/ 970972 h 1462038"/>
                <a:gd name="connsiteX123" fmla="*/ 2555781 w 8323021"/>
                <a:gd name="connsiteY123" fmla="*/ 968182 h 1462038"/>
                <a:gd name="connsiteX124" fmla="*/ 2551595 w 8323021"/>
                <a:gd name="connsiteY124" fmla="*/ 1003059 h 1462038"/>
                <a:gd name="connsiteX125" fmla="*/ 2546015 w 8323021"/>
                <a:gd name="connsiteY125" fmla="*/ 1008639 h 1462038"/>
                <a:gd name="connsiteX126" fmla="*/ 2540435 w 8323021"/>
                <a:gd name="connsiteY126" fmla="*/ 1004454 h 1462038"/>
                <a:gd name="connsiteX127" fmla="*/ 2527879 w 8323021"/>
                <a:gd name="connsiteY127" fmla="*/ 961207 h 1462038"/>
                <a:gd name="connsiteX128" fmla="*/ 2493002 w 8323021"/>
                <a:gd name="connsiteY128" fmla="*/ 962602 h 1462038"/>
                <a:gd name="connsiteX129" fmla="*/ 2465101 w 8323021"/>
                <a:gd name="connsiteY129" fmla="*/ 996084 h 1462038"/>
                <a:gd name="connsiteX130" fmla="*/ 2483237 w 8323021"/>
                <a:gd name="connsiteY130" fmla="*/ 1018405 h 1462038"/>
                <a:gd name="connsiteX131" fmla="*/ 2502768 w 8323021"/>
                <a:gd name="connsiteY131" fmla="*/ 1026775 h 1462038"/>
                <a:gd name="connsiteX132" fmla="*/ 2491607 w 8323021"/>
                <a:gd name="connsiteY132" fmla="*/ 1037936 h 1462038"/>
                <a:gd name="connsiteX133" fmla="*/ 2463706 w 8323021"/>
                <a:gd name="connsiteY133" fmla="*/ 1057467 h 1462038"/>
                <a:gd name="connsiteX134" fmla="*/ 2483237 w 8323021"/>
                <a:gd name="connsiteY134" fmla="*/ 1075603 h 1462038"/>
                <a:gd name="connsiteX135" fmla="*/ 2552990 w 8323021"/>
                <a:gd name="connsiteY135" fmla="*/ 1081183 h 1462038"/>
                <a:gd name="connsiteX136" fmla="*/ 2734350 w 8323021"/>
                <a:gd name="connsiteY136" fmla="*/ 1049097 h 1462038"/>
                <a:gd name="connsiteX137" fmla="*/ 2735745 w 8323021"/>
                <a:gd name="connsiteY137" fmla="*/ 1049097 h 1462038"/>
                <a:gd name="connsiteX138" fmla="*/ 2744116 w 8323021"/>
                <a:gd name="connsiteY138" fmla="*/ 1030961 h 1462038"/>
                <a:gd name="connsiteX139" fmla="*/ 2716214 w 8323021"/>
                <a:gd name="connsiteY139" fmla="*/ 1037936 h 1462038"/>
                <a:gd name="connsiteX140" fmla="*/ 2682732 w 8323021"/>
                <a:gd name="connsiteY140" fmla="*/ 1047701 h 1462038"/>
                <a:gd name="connsiteX141" fmla="*/ 2681337 w 8323021"/>
                <a:gd name="connsiteY141" fmla="*/ 1049097 h 1462038"/>
                <a:gd name="connsiteX142" fmla="*/ 2671572 w 8323021"/>
                <a:gd name="connsiteY142" fmla="*/ 1054677 h 1462038"/>
                <a:gd name="connsiteX143" fmla="*/ 2661806 w 8323021"/>
                <a:gd name="connsiteY143" fmla="*/ 1050492 h 1462038"/>
                <a:gd name="connsiteX144" fmla="*/ 2677152 w 8323021"/>
                <a:gd name="connsiteY144" fmla="*/ 1040726 h 1462038"/>
                <a:gd name="connsiteX145" fmla="*/ 2664596 w 8323021"/>
                <a:gd name="connsiteY145" fmla="*/ 963997 h 1462038"/>
                <a:gd name="connsiteX146" fmla="*/ 2645065 w 8323021"/>
                <a:gd name="connsiteY146" fmla="*/ 827280 h 1462038"/>
                <a:gd name="connsiteX147" fmla="*/ 2731560 w 8323021"/>
                <a:gd name="connsiteY147" fmla="*/ 683587 h 1462038"/>
                <a:gd name="connsiteX148" fmla="*/ 2727375 w 8323021"/>
                <a:gd name="connsiteY148" fmla="*/ 680797 h 1462038"/>
                <a:gd name="connsiteX149" fmla="*/ 2723190 w 8323021"/>
                <a:gd name="connsiteY149" fmla="*/ 675216 h 1462038"/>
                <a:gd name="connsiteX150" fmla="*/ 2802709 w 8323021"/>
                <a:gd name="connsiteY150" fmla="*/ 602672 h 1462038"/>
                <a:gd name="connsiteX151" fmla="*/ 2825030 w 8323021"/>
                <a:gd name="connsiteY151" fmla="*/ 585932 h 1462038"/>
                <a:gd name="connsiteX152" fmla="*/ 2728770 w 8323021"/>
                <a:gd name="connsiteY152" fmla="*/ 524548 h 1462038"/>
                <a:gd name="connsiteX153" fmla="*/ 2727375 w 8323021"/>
                <a:gd name="connsiteY153" fmla="*/ 470140 h 1462038"/>
                <a:gd name="connsiteX154" fmla="*/ 2755276 w 8323021"/>
                <a:gd name="connsiteY154" fmla="*/ 417127 h 1462038"/>
                <a:gd name="connsiteX155" fmla="*/ 2781783 w 8323021"/>
                <a:gd name="connsiteY155" fmla="*/ 371090 h 1462038"/>
                <a:gd name="connsiteX156" fmla="*/ 2791548 w 8323021"/>
                <a:gd name="connsiteY156" fmla="*/ 348769 h 1462038"/>
                <a:gd name="connsiteX157" fmla="*/ 2778993 w 8323021"/>
                <a:gd name="connsiteY157" fmla="*/ 304126 h 1462038"/>
                <a:gd name="connsiteX158" fmla="*/ 2845956 w 8323021"/>
                <a:gd name="connsiteY158" fmla="*/ 221817 h 1462038"/>
                <a:gd name="connsiteX159" fmla="*/ 2970118 w 8323021"/>
                <a:gd name="connsiteY159" fmla="*/ 217632 h 1462038"/>
                <a:gd name="connsiteX160" fmla="*/ 3101255 w 8323021"/>
                <a:gd name="connsiteY160" fmla="*/ 238558 h 1462038"/>
                <a:gd name="connsiteX161" fmla="*/ 3143107 w 8323021"/>
                <a:gd name="connsiteY161" fmla="*/ 265064 h 1462038"/>
                <a:gd name="connsiteX162" fmla="*/ 3154268 w 8323021"/>
                <a:gd name="connsiteY162" fmla="*/ 267854 h 1462038"/>
                <a:gd name="connsiteX163" fmla="*/ 3161243 w 8323021"/>
                <a:gd name="connsiteY163" fmla="*/ 269250 h 1462038"/>
                <a:gd name="connsiteX164" fmla="*/ 3161243 w 8323021"/>
                <a:gd name="connsiteY164" fmla="*/ 239953 h 1462038"/>
                <a:gd name="connsiteX165" fmla="*/ 3138922 w 8323021"/>
                <a:gd name="connsiteY165" fmla="*/ 228792 h 1462038"/>
                <a:gd name="connsiteX166" fmla="*/ 2974303 w 8323021"/>
                <a:gd name="connsiteY166" fmla="*/ 181360 h 1462038"/>
                <a:gd name="connsiteX167" fmla="*/ 2836191 w 8323021"/>
                <a:gd name="connsiteY167" fmla="*/ 200891 h 1462038"/>
                <a:gd name="connsiteX168" fmla="*/ 2797129 w 8323021"/>
                <a:gd name="connsiteY168" fmla="*/ 219027 h 1462038"/>
                <a:gd name="connsiteX169" fmla="*/ 2794338 w 8323021"/>
                <a:gd name="connsiteY169" fmla="*/ 245533 h 1462038"/>
                <a:gd name="connsiteX170" fmla="*/ 2728770 w 8323021"/>
                <a:gd name="connsiteY170" fmla="*/ 280410 h 1462038"/>
                <a:gd name="connsiteX171" fmla="*/ 2721795 w 8323021"/>
                <a:gd name="connsiteY171" fmla="*/ 276225 h 1462038"/>
                <a:gd name="connsiteX172" fmla="*/ 2725980 w 8323021"/>
                <a:gd name="connsiteY172" fmla="*/ 263669 h 1462038"/>
                <a:gd name="connsiteX173" fmla="*/ 2788758 w 8323021"/>
                <a:gd name="connsiteY173" fmla="*/ 214842 h 1462038"/>
                <a:gd name="connsiteX174" fmla="*/ 2788758 w 8323021"/>
                <a:gd name="connsiteY174" fmla="*/ 210656 h 1462038"/>
                <a:gd name="connsiteX175" fmla="*/ 2792943 w 8323021"/>
                <a:gd name="connsiteY175" fmla="*/ 146483 h 1462038"/>
                <a:gd name="connsiteX176" fmla="*/ 2826425 w 8323021"/>
                <a:gd name="connsiteY176" fmla="*/ 80914 h 1462038"/>
                <a:gd name="connsiteX177" fmla="*/ 2894784 w 8323021"/>
                <a:gd name="connsiteY177" fmla="*/ 20926 h 1462038"/>
                <a:gd name="connsiteX178" fmla="*/ 2910130 w 8323021"/>
                <a:gd name="connsiteY178" fmla="*/ 12556 h 1462038"/>
                <a:gd name="connsiteX179" fmla="*/ 2970118 w 8323021"/>
                <a:gd name="connsiteY179" fmla="*/ 0 h 1462038"/>
                <a:gd name="connsiteX180" fmla="*/ 3011970 w 8323021"/>
                <a:gd name="connsiteY180" fmla="*/ 16741 h 1462038"/>
                <a:gd name="connsiteX181" fmla="*/ 3018946 w 8323021"/>
                <a:gd name="connsiteY181" fmla="*/ 29297 h 1462038"/>
                <a:gd name="connsiteX182" fmla="*/ 3122181 w 8323021"/>
                <a:gd name="connsiteY182" fmla="*/ 85100 h 1462038"/>
                <a:gd name="connsiteX183" fmla="*/ 3159848 w 8323021"/>
                <a:gd name="connsiteY183" fmla="*/ 191125 h 1462038"/>
                <a:gd name="connsiteX184" fmla="*/ 3165429 w 8323021"/>
                <a:gd name="connsiteY184" fmla="*/ 237163 h 1462038"/>
                <a:gd name="connsiteX185" fmla="*/ 3210071 w 8323021"/>
                <a:gd name="connsiteY185" fmla="*/ 274830 h 1462038"/>
                <a:gd name="connsiteX186" fmla="*/ 3205886 w 8323021"/>
                <a:gd name="connsiteY186" fmla="*/ 287386 h 1462038"/>
                <a:gd name="connsiteX187" fmla="*/ 3176589 w 8323021"/>
                <a:gd name="connsiteY187" fmla="*/ 291571 h 1462038"/>
                <a:gd name="connsiteX188" fmla="*/ 3180774 w 8323021"/>
                <a:gd name="connsiteY188" fmla="*/ 306917 h 1462038"/>
                <a:gd name="connsiteX189" fmla="*/ 3193330 w 8323021"/>
                <a:gd name="connsiteY189" fmla="*/ 347374 h 1462038"/>
                <a:gd name="connsiteX190" fmla="*/ 3233787 w 8323021"/>
                <a:gd name="connsiteY190" fmla="*/ 566401 h 1462038"/>
                <a:gd name="connsiteX191" fmla="*/ 3207281 w 8323021"/>
                <a:gd name="connsiteY191" fmla="*/ 602672 h 1462038"/>
                <a:gd name="connsiteX192" fmla="*/ 3171009 w 8323021"/>
                <a:gd name="connsiteY192" fmla="*/ 618018 h 1462038"/>
                <a:gd name="connsiteX193" fmla="*/ 3286800 w 8323021"/>
                <a:gd name="connsiteY193" fmla="*/ 761711 h 1462038"/>
                <a:gd name="connsiteX194" fmla="*/ 3246343 w 8323021"/>
                <a:gd name="connsiteY194" fmla="*/ 973762 h 1462038"/>
                <a:gd name="connsiteX195" fmla="*/ 3180774 w 8323021"/>
                <a:gd name="connsiteY195" fmla="*/ 1131406 h 1462038"/>
                <a:gd name="connsiteX196" fmla="*/ 3179379 w 8323021"/>
                <a:gd name="connsiteY196" fmla="*/ 1155122 h 1462038"/>
                <a:gd name="connsiteX197" fmla="*/ 3182169 w 8323021"/>
                <a:gd name="connsiteY197" fmla="*/ 1173258 h 1462038"/>
                <a:gd name="connsiteX198" fmla="*/ 3168219 w 8323021"/>
                <a:gd name="connsiteY198" fmla="*/ 1184419 h 1462038"/>
                <a:gd name="connsiteX199" fmla="*/ 3162638 w 8323021"/>
                <a:gd name="connsiteY199" fmla="*/ 1187209 h 1462038"/>
                <a:gd name="connsiteX200" fmla="*/ 3162638 w 8323021"/>
                <a:gd name="connsiteY200" fmla="*/ 1199765 h 1462038"/>
                <a:gd name="connsiteX201" fmla="*/ 3198910 w 8323021"/>
                <a:gd name="connsiteY201" fmla="*/ 1279284 h 1462038"/>
                <a:gd name="connsiteX202" fmla="*/ 3239367 w 8323021"/>
                <a:gd name="connsiteY202" fmla="*/ 1361593 h 1462038"/>
                <a:gd name="connsiteX203" fmla="*/ 3251923 w 8323021"/>
                <a:gd name="connsiteY203" fmla="*/ 1392285 h 1462038"/>
                <a:gd name="connsiteX204" fmla="*/ 3251923 w 8323021"/>
                <a:gd name="connsiteY204" fmla="*/ 1411816 h 1462038"/>
                <a:gd name="connsiteX205" fmla="*/ 3242158 w 8323021"/>
                <a:gd name="connsiteY205" fmla="*/ 1411816 h 1462038"/>
                <a:gd name="connsiteX206" fmla="*/ 3171009 w 8323021"/>
                <a:gd name="connsiteY206" fmla="*/ 1344852 h 1462038"/>
                <a:gd name="connsiteX207" fmla="*/ 3116601 w 8323021"/>
                <a:gd name="connsiteY207" fmla="*/ 1290445 h 1462038"/>
                <a:gd name="connsiteX208" fmla="*/ 3085909 w 8323021"/>
                <a:gd name="connsiteY208" fmla="*/ 1270914 h 1462038"/>
                <a:gd name="connsiteX209" fmla="*/ 3085909 w 8323021"/>
                <a:gd name="connsiteY209" fmla="*/ 1282074 h 1462038"/>
                <a:gd name="connsiteX210" fmla="*/ 3109626 w 8323021"/>
                <a:gd name="connsiteY210" fmla="*/ 1357408 h 1462038"/>
                <a:gd name="connsiteX211" fmla="*/ 3115206 w 8323021"/>
                <a:gd name="connsiteY211" fmla="*/ 1385310 h 1462038"/>
                <a:gd name="connsiteX212" fmla="*/ 3104045 w 8323021"/>
                <a:gd name="connsiteY212" fmla="*/ 1385310 h 1462038"/>
                <a:gd name="connsiteX213" fmla="*/ 3070563 w 8323021"/>
                <a:gd name="connsiteY213" fmla="*/ 1362988 h 1462038"/>
                <a:gd name="connsiteX214" fmla="*/ 3041267 w 8323021"/>
                <a:gd name="connsiteY214" fmla="*/ 1343458 h 1462038"/>
                <a:gd name="connsiteX215" fmla="*/ 3023131 w 8323021"/>
                <a:gd name="connsiteY215" fmla="*/ 1337877 h 1462038"/>
                <a:gd name="connsiteX216" fmla="*/ 3020341 w 8323021"/>
                <a:gd name="connsiteY216" fmla="*/ 1344852 h 1462038"/>
                <a:gd name="connsiteX217" fmla="*/ 3027316 w 8323021"/>
                <a:gd name="connsiteY217" fmla="*/ 1379729 h 1462038"/>
                <a:gd name="connsiteX218" fmla="*/ 3030106 w 8323021"/>
                <a:gd name="connsiteY218" fmla="*/ 1417396 h 1462038"/>
                <a:gd name="connsiteX219" fmla="*/ 3004995 w 8323021"/>
                <a:gd name="connsiteY219" fmla="*/ 1425767 h 1462038"/>
                <a:gd name="connsiteX220" fmla="*/ 2905944 w 8323021"/>
                <a:gd name="connsiteY220" fmla="*/ 1409026 h 1462038"/>
                <a:gd name="connsiteX221" fmla="*/ 2859907 w 8323021"/>
                <a:gd name="connsiteY221" fmla="*/ 1395075 h 1462038"/>
                <a:gd name="connsiteX222" fmla="*/ 2866882 w 8323021"/>
                <a:gd name="connsiteY222" fmla="*/ 1431347 h 1462038"/>
                <a:gd name="connsiteX223" fmla="*/ 2857117 w 8323021"/>
                <a:gd name="connsiteY223" fmla="*/ 1450878 h 1462038"/>
                <a:gd name="connsiteX224" fmla="*/ 8309070 w 8323021"/>
                <a:gd name="connsiteY224" fmla="*/ 1457854 h 1462038"/>
                <a:gd name="connsiteX225" fmla="*/ 3522568 w 8323021"/>
                <a:gd name="connsiteY225" fmla="*/ 1462039 h 1462038"/>
                <a:gd name="connsiteX226" fmla="*/ 8323021 w 8323021"/>
                <a:gd name="connsiteY226" fmla="*/ 1459249 h 1462038"/>
                <a:gd name="connsiteX227" fmla="*/ 2494397 w 8323021"/>
                <a:gd name="connsiteY227" fmla="*/ 1230456 h 1462038"/>
                <a:gd name="connsiteX228" fmla="*/ 2486027 w 8323021"/>
                <a:gd name="connsiteY228" fmla="*/ 1273704 h 1462038"/>
                <a:gd name="connsiteX229" fmla="*/ 2484632 w 8323021"/>
                <a:gd name="connsiteY229" fmla="*/ 1351828 h 1462038"/>
                <a:gd name="connsiteX230" fmla="*/ 2498583 w 8323021"/>
                <a:gd name="connsiteY230" fmla="*/ 1389495 h 1462038"/>
                <a:gd name="connsiteX231" fmla="*/ 2580892 w 8323021"/>
                <a:gd name="connsiteY231" fmla="*/ 1409026 h 1462038"/>
                <a:gd name="connsiteX232" fmla="*/ 2586472 w 8323021"/>
                <a:gd name="connsiteY232" fmla="*/ 1396470 h 1462038"/>
                <a:gd name="connsiteX233" fmla="*/ 2585077 w 8323021"/>
                <a:gd name="connsiteY233" fmla="*/ 1388100 h 1462038"/>
                <a:gd name="connsiteX234" fmla="*/ 2572522 w 8323021"/>
                <a:gd name="connsiteY234" fmla="*/ 1382519 h 1462038"/>
                <a:gd name="connsiteX235" fmla="*/ 2565546 w 8323021"/>
                <a:gd name="connsiteY235" fmla="*/ 1360198 h 1462038"/>
                <a:gd name="connsiteX236" fmla="*/ 2557176 w 8323021"/>
                <a:gd name="connsiteY236" fmla="*/ 1318346 h 1462038"/>
                <a:gd name="connsiteX237" fmla="*/ 2554386 w 8323021"/>
                <a:gd name="connsiteY237" fmla="*/ 1238827 h 1462038"/>
                <a:gd name="connsiteX238" fmla="*/ 2559966 w 8323021"/>
                <a:gd name="connsiteY238" fmla="*/ 1233246 h 1462038"/>
                <a:gd name="connsiteX239" fmla="*/ 2571126 w 8323021"/>
                <a:gd name="connsiteY239" fmla="*/ 1256963 h 1462038"/>
                <a:gd name="connsiteX240" fmla="*/ 2579497 w 8323021"/>
                <a:gd name="connsiteY240" fmla="*/ 1304395 h 1462038"/>
                <a:gd name="connsiteX241" fmla="*/ 2590657 w 8323021"/>
                <a:gd name="connsiteY241" fmla="*/ 1382519 h 1462038"/>
                <a:gd name="connsiteX242" fmla="*/ 2607398 w 8323021"/>
                <a:gd name="connsiteY242" fmla="*/ 1386705 h 1462038"/>
                <a:gd name="connsiteX243" fmla="*/ 2638090 w 8323021"/>
                <a:gd name="connsiteY243" fmla="*/ 1390890 h 1462038"/>
                <a:gd name="connsiteX244" fmla="*/ 2646460 w 8323021"/>
                <a:gd name="connsiteY244" fmla="*/ 1367174 h 1462038"/>
                <a:gd name="connsiteX245" fmla="*/ 2659016 w 8323021"/>
                <a:gd name="connsiteY245" fmla="*/ 1328112 h 1462038"/>
                <a:gd name="connsiteX246" fmla="*/ 2642275 w 8323021"/>
                <a:gd name="connsiteY246" fmla="*/ 1270914 h 1462038"/>
                <a:gd name="connsiteX247" fmla="*/ 2615769 w 8323021"/>
                <a:gd name="connsiteY247" fmla="*/ 1199765 h 1462038"/>
                <a:gd name="connsiteX248" fmla="*/ 2585077 w 8323021"/>
                <a:gd name="connsiteY248" fmla="*/ 1210925 h 1462038"/>
                <a:gd name="connsiteX249" fmla="*/ 2495792 w 8323021"/>
                <a:gd name="connsiteY249" fmla="*/ 1231851 h 1462038"/>
                <a:gd name="connsiteX250" fmla="*/ 2494397 w 8323021"/>
                <a:gd name="connsiteY250" fmla="*/ 1230456 h 1462038"/>
                <a:gd name="connsiteX251" fmla="*/ 2494397 w 8323021"/>
                <a:gd name="connsiteY251" fmla="*/ 1230456 h 1462038"/>
                <a:gd name="connsiteX252" fmla="*/ 2664596 w 8323021"/>
                <a:gd name="connsiteY252" fmla="*/ 1342062 h 1462038"/>
                <a:gd name="connsiteX253" fmla="*/ 2654831 w 8323021"/>
                <a:gd name="connsiteY253" fmla="*/ 1369964 h 1462038"/>
                <a:gd name="connsiteX254" fmla="*/ 2647856 w 8323021"/>
                <a:gd name="connsiteY254" fmla="*/ 1390890 h 1462038"/>
                <a:gd name="connsiteX255" fmla="*/ 2654831 w 8323021"/>
                <a:gd name="connsiteY255" fmla="*/ 1389495 h 1462038"/>
                <a:gd name="connsiteX256" fmla="*/ 2667387 w 8323021"/>
                <a:gd name="connsiteY256" fmla="*/ 1375544 h 1462038"/>
                <a:gd name="connsiteX257" fmla="*/ 2664596 w 8323021"/>
                <a:gd name="connsiteY257" fmla="*/ 1342062 h 1462038"/>
                <a:gd name="connsiteX258" fmla="*/ 2578102 w 8323021"/>
                <a:gd name="connsiteY258" fmla="*/ 1376939 h 1462038"/>
                <a:gd name="connsiteX259" fmla="*/ 2583682 w 8323021"/>
                <a:gd name="connsiteY259" fmla="*/ 1379729 h 1462038"/>
                <a:gd name="connsiteX260" fmla="*/ 2573917 w 8323021"/>
                <a:gd name="connsiteY260" fmla="*/ 1308581 h 1462038"/>
                <a:gd name="connsiteX261" fmla="*/ 2559966 w 8323021"/>
                <a:gd name="connsiteY261" fmla="*/ 1243012 h 1462038"/>
                <a:gd name="connsiteX262" fmla="*/ 2564151 w 8323021"/>
                <a:gd name="connsiteY262" fmla="*/ 1315556 h 1462038"/>
                <a:gd name="connsiteX263" fmla="*/ 2578102 w 8323021"/>
                <a:gd name="connsiteY263" fmla="*/ 1376939 h 1462038"/>
                <a:gd name="connsiteX264" fmla="*/ 2624139 w 8323021"/>
                <a:gd name="connsiteY264" fmla="*/ 1198370 h 1462038"/>
                <a:gd name="connsiteX265" fmla="*/ 2628325 w 8323021"/>
                <a:gd name="connsiteY265" fmla="*/ 1208135 h 1462038"/>
                <a:gd name="connsiteX266" fmla="*/ 2649251 w 8323021"/>
                <a:gd name="connsiteY266" fmla="*/ 1266728 h 1462038"/>
                <a:gd name="connsiteX267" fmla="*/ 2664596 w 8323021"/>
                <a:gd name="connsiteY267" fmla="*/ 1315556 h 1462038"/>
                <a:gd name="connsiteX268" fmla="*/ 2665992 w 8323021"/>
                <a:gd name="connsiteY268" fmla="*/ 1237432 h 1462038"/>
                <a:gd name="connsiteX269" fmla="*/ 2660411 w 8323021"/>
                <a:gd name="connsiteY269" fmla="*/ 1227666 h 1462038"/>
                <a:gd name="connsiteX270" fmla="*/ 2633905 w 8323021"/>
                <a:gd name="connsiteY270" fmla="*/ 1213715 h 1462038"/>
                <a:gd name="connsiteX271" fmla="*/ 2635300 w 8323021"/>
                <a:gd name="connsiteY271" fmla="*/ 1195579 h 1462038"/>
                <a:gd name="connsiteX272" fmla="*/ 2624139 w 8323021"/>
                <a:gd name="connsiteY272" fmla="*/ 1198370 h 1462038"/>
                <a:gd name="connsiteX273" fmla="*/ 2667387 w 8323021"/>
                <a:gd name="connsiteY273" fmla="*/ 1222086 h 1462038"/>
                <a:gd name="connsiteX274" fmla="*/ 2742721 w 8323021"/>
                <a:gd name="connsiteY274" fmla="*/ 1238827 h 1462038"/>
                <a:gd name="connsiteX275" fmla="*/ 2910130 w 8323021"/>
                <a:gd name="connsiteY275" fmla="*/ 1254173 h 1462038"/>
                <a:gd name="connsiteX276" fmla="*/ 2963143 w 8323021"/>
                <a:gd name="connsiteY276" fmla="*/ 1230456 h 1462038"/>
                <a:gd name="connsiteX277" fmla="*/ 3031501 w 8323021"/>
                <a:gd name="connsiteY277" fmla="*/ 1166283 h 1462038"/>
                <a:gd name="connsiteX278" fmla="*/ 3186355 w 8323021"/>
                <a:gd name="connsiteY278" fmla="*/ 952836 h 1462038"/>
                <a:gd name="connsiteX279" fmla="*/ 3237972 w 8323021"/>
                <a:gd name="connsiteY279" fmla="*/ 850996 h 1462038"/>
                <a:gd name="connsiteX280" fmla="*/ 3254713 w 8323021"/>
                <a:gd name="connsiteY280" fmla="*/ 782637 h 1462038"/>
                <a:gd name="connsiteX281" fmla="*/ 3237972 w 8323021"/>
                <a:gd name="connsiteY281" fmla="*/ 721254 h 1462038"/>
                <a:gd name="connsiteX282" fmla="*/ 3205886 w 8323021"/>
                <a:gd name="connsiteY282" fmla="*/ 684982 h 1462038"/>
                <a:gd name="connsiteX283" fmla="*/ 3168219 w 8323021"/>
                <a:gd name="connsiteY283" fmla="*/ 675216 h 1462038"/>
                <a:gd name="connsiteX284" fmla="*/ 3122181 w 8323021"/>
                <a:gd name="connsiteY284" fmla="*/ 686377 h 1462038"/>
                <a:gd name="connsiteX285" fmla="*/ 2975698 w 8323021"/>
                <a:gd name="connsiteY285" fmla="*/ 870527 h 1462038"/>
                <a:gd name="connsiteX286" fmla="*/ 2939426 w 8323021"/>
                <a:gd name="connsiteY286" fmla="*/ 936095 h 1462038"/>
                <a:gd name="connsiteX287" fmla="*/ 2886413 w 8323021"/>
                <a:gd name="connsiteY287" fmla="*/ 1012825 h 1462038"/>
                <a:gd name="connsiteX288" fmla="*/ 2872463 w 8323021"/>
                <a:gd name="connsiteY288" fmla="*/ 1047701 h 1462038"/>
                <a:gd name="connsiteX289" fmla="*/ 2841771 w 8323021"/>
                <a:gd name="connsiteY289" fmla="*/ 1093739 h 1462038"/>
                <a:gd name="connsiteX290" fmla="*/ 2804104 w 8323021"/>
                <a:gd name="connsiteY290" fmla="*/ 1114665 h 1462038"/>
                <a:gd name="connsiteX291" fmla="*/ 2734350 w 8323021"/>
                <a:gd name="connsiteY291" fmla="*/ 1171863 h 1462038"/>
                <a:gd name="connsiteX292" fmla="*/ 2665992 w 8323021"/>
                <a:gd name="connsiteY292" fmla="*/ 1219296 h 1462038"/>
                <a:gd name="connsiteX293" fmla="*/ 2667387 w 8323021"/>
                <a:gd name="connsiteY293" fmla="*/ 1222086 h 1462038"/>
                <a:gd name="connsiteX294" fmla="*/ 2561361 w 8323021"/>
                <a:gd name="connsiteY294" fmla="*/ 1240222 h 1462038"/>
                <a:gd name="connsiteX295" fmla="*/ 2561361 w 8323021"/>
                <a:gd name="connsiteY295" fmla="*/ 1240222 h 1462038"/>
                <a:gd name="connsiteX296" fmla="*/ 2561361 w 8323021"/>
                <a:gd name="connsiteY296" fmla="*/ 1240222 h 1462038"/>
                <a:gd name="connsiteX297" fmla="*/ 2449755 w 8323021"/>
                <a:gd name="connsiteY297" fmla="*/ 1060257 h 1462038"/>
                <a:gd name="connsiteX298" fmla="*/ 2431619 w 8323021"/>
                <a:gd name="connsiteY298" fmla="*/ 1085368 h 1462038"/>
                <a:gd name="connsiteX299" fmla="*/ 2409298 w 8323021"/>
                <a:gd name="connsiteY299" fmla="*/ 1194184 h 1462038"/>
                <a:gd name="connsiteX300" fmla="*/ 2459520 w 8323021"/>
                <a:gd name="connsiteY300" fmla="*/ 1224876 h 1462038"/>
                <a:gd name="connsiteX301" fmla="*/ 2488817 w 8323021"/>
                <a:gd name="connsiteY301" fmla="*/ 1224876 h 1462038"/>
                <a:gd name="connsiteX302" fmla="*/ 2493002 w 8323021"/>
                <a:gd name="connsiteY302" fmla="*/ 1222086 h 1462038"/>
                <a:gd name="connsiteX303" fmla="*/ 2497187 w 8323021"/>
                <a:gd name="connsiteY303" fmla="*/ 1223481 h 1462038"/>
                <a:gd name="connsiteX304" fmla="*/ 2547410 w 8323021"/>
                <a:gd name="connsiteY304" fmla="*/ 1212320 h 1462038"/>
                <a:gd name="connsiteX305" fmla="*/ 2589262 w 8323021"/>
                <a:gd name="connsiteY305" fmla="*/ 1196975 h 1462038"/>
                <a:gd name="connsiteX306" fmla="*/ 2606003 w 8323021"/>
                <a:gd name="connsiteY306" fmla="*/ 1184419 h 1462038"/>
                <a:gd name="connsiteX307" fmla="*/ 2611584 w 8323021"/>
                <a:gd name="connsiteY307" fmla="*/ 1180234 h 1462038"/>
                <a:gd name="connsiteX308" fmla="*/ 2619954 w 8323021"/>
                <a:gd name="connsiteY308" fmla="*/ 1189999 h 1462038"/>
                <a:gd name="connsiteX309" fmla="*/ 2621349 w 8323021"/>
                <a:gd name="connsiteY309" fmla="*/ 1192789 h 1462038"/>
                <a:gd name="connsiteX310" fmla="*/ 2639485 w 8323021"/>
                <a:gd name="connsiteY310" fmla="*/ 1185814 h 1462038"/>
                <a:gd name="connsiteX311" fmla="*/ 2674362 w 8323021"/>
                <a:gd name="connsiteY311" fmla="*/ 1131406 h 1462038"/>
                <a:gd name="connsiteX312" fmla="*/ 2724585 w 8323021"/>
                <a:gd name="connsiteY312" fmla="*/ 1053282 h 1462038"/>
                <a:gd name="connsiteX313" fmla="*/ 2546015 w 8323021"/>
                <a:gd name="connsiteY313" fmla="*/ 1085368 h 1462038"/>
                <a:gd name="connsiteX314" fmla="*/ 2474866 w 8323021"/>
                <a:gd name="connsiteY314" fmla="*/ 1079788 h 1462038"/>
                <a:gd name="connsiteX315" fmla="*/ 2449755 w 8323021"/>
                <a:gd name="connsiteY315" fmla="*/ 1060257 h 1462038"/>
                <a:gd name="connsiteX316" fmla="*/ 2645065 w 8323021"/>
                <a:gd name="connsiteY316" fmla="*/ 1189999 h 1462038"/>
                <a:gd name="connsiteX317" fmla="*/ 2640880 w 8323021"/>
                <a:gd name="connsiteY317" fmla="*/ 1208135 h 1462038"/>
                <a:gd name="connsiteX318" fmla="*/ 2661806 w 8323021"/>
                <a:gd name="connsiteY318" fmla="*/ 1219296 h 1462038"/>
                <a:gd name="connsiteX319" fmla="*/ 2661806 w 8323021"/>
                <a:gd name="connsiteY319" fmla="*/ 1217901 h 1462038"/>
                <a:gd name="connsiteX320" fmla="*/ 2734350 w 8323021"/>
                <a:gd name="connsiteY320" fmla="*/ 1166283 h 1462038"/>
                <a:gd name="connsiteX321" fmla="*/ 2783178 w 8323021"/>
                <a:gd name="connsiteY321" fmla="*/ 1139776 h 1462038"/>
                <a:gd name="connsiteX322" fmla="*/ 2799919 w 8323021"/>
                <a:gd name="connsiteY322" fmla="*/ 1117455 h 1462038"/>
                <a:gd name="connsiteX323" fmla="*/ 2776202 w 8323021"/>
                <a:gd name="connsiteY323" fmla="*/ 1127221 h 1462038"/>
                <a:gd name="connsiteX324" fmla="*/ 2659016 w 8323021"/>
                <a:gd name="connsiteY324" fmla="*/ 1184419 h 1462038"/>
                <a:gd name="connsiteX325" fmla="*/ 2659016 w 8323021"/>
                <a:gd name="connsiteY325" fmla="*/ 1184419 h 1462038"/>
                <a:gd name="connsiteX326" fmla="*/ 2645065 w 8323021"/>
                <a:gd name="connsiteY326" fmla="*/ 1189999 h 1462038"/>
                <a:gd name="connsiteX327" fmla="*/ 2611584 w 8323021"/>
                <a:gd name="connsiteY327" fmla="*/ 1188604 h 1462038"/>
                <a:gd name="connsiteX328" fmla="*/ 2592053 w 8323021"/>
                <a:gd name="connsiteY328" fmla="*/ 1201160 h 1462038"/>
                <a:gd name="connsiteX329" fmla="*/ 2575312 w 8323021"/>
                <a:gd name="connsiteY329" fmla="*/ 1208135 h 1462038"/>
                <a:gd name="connsiteX330" fmla="*/ 2583682 w 8323021"/>
                <a:gd name="connsiteY330" fmla="*/ 1205345 h 1462038"/>
                <a:gd name="connsiteX331" fmla="*/ 2612979 w 8323021"/>
                <a:gd name="connsiteY331" fmla="*/ 1194184 h 1462038"/>
                <a:gd name="connsiteX332" fmla="*/ 2611584 w 8323021"/>
                <a:gd name="connsiteY332" fmla="*/ 1188604 h 1462038"/>
                <a:gd name="connsiteX333" fmla="*/ 2732955 w 8323021"/>
                <a:gd name="connsiteY333" fmla="*/ 1050492 h 1462038"/>
                <a:gd name="connsiteX334" fmla="*/ 2679942 w 8323021"/>
                <a:gd name="connsiteY334" fmla="*/ 1134196 h 1462038"/>
                <a:gd name="connsiteX335" fmla="*/ 2649251 w 8323021"/>
                <a:gd name="connsiteY335" fmla="*/ 1180234 h 1462038"/>
                <a:gd name="connsiteX336" fmla="*/ 2652041 w 8323021"/>
                <a:gd name="connsiteY336" fmla="*/ 1178839 h 1462038"/>
                <a:gd name="connsiteX337" fmla="*/ 2770622 w 8323021"/>
                <a:gd name="connsiteY337" fmla="*/ 1121640 h 1462038"/>
                <a:gd name="connsiteX338" fmla="*/ 2795734 w 8323021"/>
                <a:gd name="connsiteY338" fmla="*/ 1110480 h 1462038"/>
                <a:gd name="connsiteX339" fmla="*/ 2792943 w 8323021"/>
                <a:gd name="connsiteY339" fmla="*/ 1099319 h 1462038"/>
                <a:gd name="connsiteX340" fmla="*/ 2787363 w 8323021"/>
                <a:gd name="connsiteY340" fmla="*/ 1074208 h 1462038"/>
                <a:gd name="connsiteX341" fmla="*/ 2762252 w 8323021"/>
                <a:gd name="connsiteY341" fmla="*/ 1075603 h 1462038"/>
                <a:gd name="connsiteX342" fmla="*/ 2760857 w 8323021"/>
                <a:gd name="connsiteY342" fmla="*/ 1075603 h 1462038"/>
                <a:gd name="connsiteX343" fmla="*/ 2749696 w 8323021"/>
                <a:gd name="connsiteY343" fmla="*/ 1068628 h 1462038"/>
                <a:gd name="connsiteX344" fmla="*/ 2766437 w 8323021"/>
                <a:gd name="connsiteY344" fmla="*/ 1049097 h 1462038"/>
                <a:gd name="connsiteX345" fmla="*/ 2773412 w 8323021"/>
                <a:gd name="connsiteY345" fmla="*/ 1044911 h 1462038"/>
                <a:gd name="connsiteX346" fmla="*/ 2769227 w 8323021"/>
                <a:gd name="connsiteY346" fmla="*/ 1043516 h 1462038"/>
                <a:gd name="connsiteX347" fmla="*/ 2732955 w 8323021"/>
                <a:gd name="connsiteY347" fmla="*/ 1050492 h 1462038"/>
                <a:gd name="connsiteX348" fmla="*/ 2795734 w 8323021"/>
                <a:gd name="connsiteY348" fmla="*/ 1072813 h 1462038"/>
                <a:gd name="connsiteX349" fmla="*/ 2801314 w 8323021"/>
                <a:gd name="connsiteY349" fmla="*/ 1096529 h 1462038"/>
                <a:gd name="connsiteX350" fmla="*/ 2804104 w 8323021"/>
                <a:gd name="connsiteY350" fmla="*/ 1106295 h 1462038"/>
                <a:gd name="connsiteX351" fmla="*/ 2838981 w 8323021"/>
                <a:gd name="connsiteY351" fmla="*/ 1088159 h 1462038"/>
                <a:gd name="connsiteX352" fmla="*/ 2868277 w 8323021"/>
                <a:gd name="connsiteY352" fmla="*/ 1043516 h 1462038"/>
                <a:gd name="connsiteX353" fmla="*/ 2876648 w 8323021"/>
                <a:gd name="connsiteY353" fmla="*/ 1022590 h 1462038"/>
                <a:gd name="connsiteX354" fmla="*/ 2837586 w 8323021"/>
                <a:gd name="connsiteY354" fmla="*/ 1056072 h 1462038"/>
                <a:gd name="connsiteX355" fmla="*/ 2795734 w 8323021"/>
                <a:gd name="connsiteY355" fmla="*/ 1072813 h 1462038"/>
                <a:gd name="connsiteX356" fmla="*/ 2758066 w 8323021"/>
                <a:gd name="connsiteY356" fmla="*/ 1067233 h 1462038"/>
                <a:gd name="connsiteX357" fmla="*/ 2762252 w 8323021"/>
                <a:gd name="connsiteY357" fmla="*/ 1067233 h 1462038"/>
                <a:gd name="connsiteX358" fmla="*/ 2763647 w 8323021"/>
                <a:gd name="connsiteY358" fmla="*/ 1067233 h 1462038"/>
                <a:gd name="connsiteX359" fmla="*/ 2785968 w 8323021"/>
                <a:gd name="connsiteY359" fmla="*/ 1065837 h 1462038"/>
                <a:gd name="connsiteX360" fmla="*/ 2778993 w 8323021"/>
                <a:gd name="connsiteY360" fmla="*/ 1047701 h 1462038"/>
                <a:gd name="connsiteX361" fmla="*/ 2773412 w 8323021"/>
                <a:gd name="connsiteY361" fmla="*/ 1051887 h 1462038"/>
                <a:gd name="connsiteX362" fmla="*/ 2758066 w 8323021"/>
                <a:gd name="connsiteY362" fmla="*/ 1067233 h 1462038"/>
                <a:gd name="connsiteX363" fmla="*/ 2785968 w 8323021"/>
                <a:gd name="connsiteY363" fmla="*/ 1046306 h 1462038"/>
                <a:gd name="connsiteX364" fmla="*/ 2794338 w 8323021"/>
                <a:gd name="connsiteY364" fmla="*/ 1067233 h 1462038"/>
                <a:gd name="connsiteX365" fmla="*/ 2834796 w 8323021"/>
                <a:gd name="connsiteY365" fmla="*/ 1051887 h 1462038"/>
                <a:gd name="connsiteX366" fmla="*/ 2882228 w 8323021"/>
                <a:gd name="connsiteY366" fmla="*/ 1010034 h 1462038"/>
                <a:gd name="connsiteX367" fmla="*/ 2882228 w 8323021"/>
                <a:gd name="connsiteY367" fmla="*/ 1003059 h 1462038"/>
                <a:gd name="connsiteX368" fmla="*/ 2879438 w 8323021"/>
                <a:gd name="connsiteY368" fmla="*/ 1001664 h 1462038"/>
                <a:gd name="connsiteX369" fmla="*/ 2812474 w 8323021"/>
                <a:gd name="connsiteY369" fmla="*/ 1030961 h 1462038"/>
                <a:gd name="connsiteX370" fmla="*/ 2785968 w 8323021"/>
                <a:gd name="connsiteY370" fmla="*/ 1046306 h 1462038"/>
                <a:gd name="connsiteX371" fmla="*/ 2453940 w 8323021"/>
                <a:gd name="connsiteY371" fmla="*/ 1003059 h 1462038"/>
                <a:gd name="connsiteX372" fmla="*/ 2453940 w 8323021"/>
                <a:gd name="connsiteY372" fmla="*/ 1003059 h 1462038"/>
                <a:gd name="connsiteX373" fmla="*/ 2453940 w 8323021"/>
                <a:gd name="connsiteY373" fmla="*/ 1046306 h 1462038"/>
                <a:gd name="connsiteX374" fmla="*/ 2480447 w 8323021"/>
                <a:gd name="connsiteY374" fmla="*/ 1028170 h 1462038"/>
                <a:gd name="connsiteX375" fmla="*/ 2486027 w 8323021"/>
                <a:gd name="connsiteY375" fmla="*/ 1025380 h 1462038"/>
                <a:gd name="connsiteX376" fmla="*/ 2473471 w 8323021"/>
                <a:gd name="connsiteY376" fmla="*/ 1022590 h 1462038"/>
                <a:gd name="connsiteX377" fmla="*/ 2453940 w 8323021"/>
                <a:gd name="connsiteY377" fmla="*/ 1003059 h 1462038"/>
                <a:gd name="connsiteX378" fmla="*/ 2745511 w 8323021"/>
                <a:gd name="connsiteY378" fmla="*/ 1023985 h 1462038"/>
                <a:gd name="connsiteX379" fmla="*/ 2737140 w 8323021"/>
                <a:gd name="connsiteY379" fmla="*/ 1042121 h 1462038"/>
                <a:gd name="connsiteX380" fmla="*/ 2772017 w 8323021"/>
                <a:gd name="connsiteY380" fmla="*/ 1035146 h 1462038"/>
                <a:gd name="connsiteX381" fmla="*/ 2781783 w 8323021"/>
                <a:gd name="connsiteY381" fmla="*/ 1039331 h 1462038"/>
                <a:gd name="connsiteX382" fmla="*/ 2806894 w 8323021"/>
                <a:gd name="connsiteY382" fmla="*/ 1023985 h 1462038"/>
                <a:gd name="connsiteX383" fmla="*/ 2878043 w 8323021"/>
                <a:gd name="connsiteY383" fmla="*/ 993294 h 1462038"/>
                <a:gd name="connsiteX384" fmla="*/ 2887808 w 8323021"/>
                <a:gd name="connsiteY384" fmla="*/ 998874 h 1462038"/>
                <a:gd name="connsiteX385" fmla="*/ 2887808 w 8323021"/>
                <a:gd name="connsiteY385" fmla="*/ 1000269 h 1462038"/>
                <a:gd name="connsiteX386" fmla="*/ 2933846 w 8323021"/>
                <a:gd name="connsiteY386" fmla="*/ 930515 h 1462038"/>
                <a:gd name="connsiteX387" fmla="*/ 2970118 w 8323021"/>
                <a:gd name="connsiteY387" fmla="*/ 864947 h 1462038"/>
                <a:gd name="connsiteX388" fmla="*/ 3037081 w 8323021"/>
                <a:gd name="connsiteY388" fmla="*/ 751945 h 1462038"/>
                <a:gd name="connsiteX389" fmla="*/ 2999414 w 8323021"/>
                <a:gd name="connsiteY389" fmla="*/ 791008 h 1462038"/>
                <a:gd name="connsiteX390" fmla="*/ 2855722 w 8323021"/>
                <a:gd name="connsiteY390" fmla="*/ 936095 h 1462038"/>
                <a:gd name="connsiteX391" fmla="*/ 2762252 w 8323021"/>
                <a:gd name="connsiteY391" fmla="*/ 1019800 h 1462038"/>
                <a:gd name="connsiteX392" fmla="*/ 2745511 w 8323021"/>
                <a:gd name="connsiteY392" fmla="*/ 1023985 h 1462038"/>
                <a:gd name="connsiteX393" fmla="*/ 2732955 w 8323021"/>
                <a:gd name="connsiteY393" fmla="*/ 683587 h 1462038"/>
                <a:gd name="connsiteX394" fmla="*/ 2675757 w 8323021"/>
                <a:gd name="connsiteY394" fmla="*/ 743575 h 1462038"/>
                <a:gd name="connsiteX395" fmla="*/ 2645065 w 8323021"/>
                <a:gd name="connsiteY395" fmla="*/ 825885 h 1462038"/>
                <a:gd name="connsiteX396" fmla="*/ 2664596 w 8323021"/>
                <a:gd name="connsiteY396" fmla="*/ 959812 h 1462038"/>
                <a:gd name="connsiteX397" fmla="*/ 2677152 w 8323021"/>
                <a:gd name="connsiteY397" fmla="*/ 1035146 h 1462038"/>
                <a:gd name="connsiteX398" fmla="*/ 2703659 w 8323021"/>
                <a:gd name="connsiteY398" fmla="*/ 1026775 h 1462038"/>
                <a:gd name="connsiteX399" fmla="*/ 2739931 w 8323021"/>
                <a:gd name="connsiteY399" fmla="*/ 1017010 h 1462038"/>
                <a:gd name="connsiteX400" fmla="*/ 2744116 w 8323021"/>
                <a:gd name="connsiteY400" fmla="*/ 1001664 h 1462038"/>
                <a:gd name="connsiteX401" fmla="*/ 2744116 w 8323021"/>
                <a:gd name="connsiteY401" fmla="*/ 1000269 h 1462038"/>
                <a:gd name="connsiteX402" fmla="*/ 2725980 w 8323021"/>
                <a:gd name="connsiteY402" fmla="*/ 933305 h 1462038"/>
                <a:gd name="connsiteX403" fmla="*/ 2709239 w 8323021"/>
                <a:gd name="connsiteY403" fmla="*/ 814724 h 1462038"/>
                <a:gd name="connsiteX404" fmla="*/ 2703659 w 8323021"/>
                <a:gd name="connsiteY404" fmla="*/ 771477 h 1462038"/>
                <a:gd name="connsiteX405" fmla="*/ 2717609 w 8323021"/>
                <a:gd name="connsiteY405" fmla="*/ 731019 h 1462038"/>
                <a:gd name="connsiteX406" fmla="*/ 2751091 w 8323021"/>
                <a:gd name="connsiteY406" fmla="*/ 710093 h 1462038"/>
                <a:gd name="connsiteX407" fmla="*/ 2770622 w 8323021"/>
                <a:gd name="connsiteY407" fmla="*/ 698933 h 1462038"/>
                <a:gd name="connsiteX408" fmla="*/ 2772017 w 8323021"/>
                <a:gd name="connsiteY408" fmla="*/ 696142 h 1462038"/>
                <a:gd name="connsiteX409" fmla="*/ 2751091 w 8323021"/>
                <a:gd name="connsiteY409" fmla="*/ 687772 h 1462038"/>
                <a:gd name="connsiteX410" fmla="*/ 2732955 w 8323021"/>
                <a:gd name="connsiteY410" fmla="*/ 683587 h 1462038"/>
                <a:gd name="connsiteX411" fmla="*/ 2749696 w 8323021"/>
                <a:gd name="connsiteY411" fmla="*/ 1010034 h 1462038"/>
                <a:gd name="connsiteX412" fmla="*/ 2748301 w 8323021"/>
                <a:gd name="connsiteY412" fmla="*/ 1017010 h 1462038"/>
                <a:gd name="connsiteX413" fmla="*/ 2760857 w 8323021"/>
                <a:gd name="connsiteY413" fmla="*/ 1014220 h 1462038"/>
                <a:gd name="connsiteX414" fmla="*/ 2790153 w 8323021"/>
                <a:gd name="connsiteY414" fmla="*/ 989108 h 1462038"/>
                <a:gd name="connsiteX415" fmla="*/ 2851537 w 8323021"/>
                <a:gd name="connsiteY415" fmla="*/ 930515 h 1462038"/>
                <a:gd name="connsiteX416" fmla="*/ 2993834 w 8323021"/>
                <a:gd name="connsiteY416" fmla="*/ 788218 h 1462038"/>
                <a:gd name="connsiteX417" fmla="*/ 3049637 w 8323021"/>
                <a:gd name="connsiteY417" fmla="*/ 732415 h 1462038"/>
                <a:gd name="connsiteX418" fmla="*/ 3053823 w 8323021"/>
                <a:gd name="connsiteY418" fmla="*/ 724044 h 1462038"/>
                <a:gd name="connsiteX419" fmla="*/ 3032896 w 8323021"/>
                <a:gd name="connsiteY419" fmla="*/ 705908 h 1462038"/>
                <a:gd name="connsiteX420" fmla="*/ 3017550 w 8323021"/>
                <a:gd name="connsiteY420" fmla="*/ 694747 h 1462038"/>
                <a:gd name="connsiteX421" fmla="*/ 3016155 w 8323021"/>
                <a:gd name="connsiteY421" fmla="*/ 689167 h 1462038"/>
                <a:gd name="connsiteX422" fmla="*/ 3066378 w 8323021"/>
                <a:gd name="connsiteY422" fmla="*/ 672426 h 1462038"/>
                <a:gd name="connsiteX423" fmla="*/ 3104045 w 8323021"/>
                <a:gd name="connsiteY423" fmla="*/ 662661 h 1462038"/>
                <a:gd name="connsiteX424" fmla="*/ 3115206 w 8323021"/>
                <a:gd name="connsiteY424" fmla="*/ 640339 h 1462038"/>
                <a:gd name="connsiteX425" fmla="*/ 3117996 w 8323021"/>
                <a:gd name="connsiteY425" fmla="*/ 622204 h 1462038"/>
                <a:gd name="connsiteX426" fmla="*/ 3056613 w 8323021"/>
                <a:gd name="connsiteY426" fmla="*/ 618018 h 1462038"/>
                <a:gd name="connsiteX427" fmla="*/ 3038477 w 8323021"/>
                <a:gd name="connsiteY427" fmla="*/ 615228 h 1462038"/>
                <a:gd name="connsiteX428" fmla="*/ 3009180 w 8323021"/>
                <a:gd name="connsiteY428" fmla="*/ 655685 h 1462038"/>
                <a:gd name="connsiteX429" fmla="*/ 2875253 w 8323021"/>
                <a:gd name="connsiteY429" fmla="*/ 852391 h 1462038"/>
                <a:gd name="connsiteX430" fmla="*/ 2776202 w 8323021"/>
                <a:gd name="connsiteY430" fmla="*/ 998874 h 1462038"/>
                <a:gd name="connsiteX431" fmla="*/ 2760857 w 8323021"/>
                <a:gd name="connsiteY431" fmla="*/ 1014220 h 1462038"/>
                <a:gd name="connsiteX432" fmla="*/ 2752486 w 8323021"/>
                <a:gd name="connsiteY432" fmla="*/ 1014220 h 1462038"/>
                <a:gd name="connsiteX433" fmla="*/ 2749696 w 8323021"/>
                <a:gd name="connsiteY433" fmla="*/ 1010034 h 1462038"/>
                <a:gd name="connsiteX434" fmla="*/ 2640880 w 8323021"/>
                <a:gd name="connsiteY434" fmla="*/ 1003059 h 1462038"/>
                <a:gd name="connsiteX435" fmla="*/ 2645065 w 8323021"/>
                <a:gd name="connsiteY435" fmla="*/ 1012825 h 1462038"/>
                <a:gd name="connsiteX436" fmla="*/ 2647856 w 8323021"/>
                <a:gd name="connsiteY436" fmla="*/ 1011430 h 1462038"/>
                <a:gd name="connsiteX437" fmla="*/ 2640880 w 8323021"/>
                <a:gd name="connsiteY437" fmla="*/ 1003059 h 1462038"/>
                <a:gd name="connsiteX438" fmla="*/ 2752486 w 8323021"/>
                <a:gd name="connsiteY438" fmla="*/ 1000269 h 1462038"/>
                <a:gd name="connsiteX439" fmla="*/ 2756671 w 8323021"/>
                <a:gd name="connsiteY439" fmla="*/ 1004454 h 1462038"/>
                <a:gd name="connsiteX440" fmla="*/ 2759462 w 8323021"/>
                <a:gd name="connsiteY440" fmla="*/ 1004454 h 1462038"/>
                <a:gd name="connsiteX441" fmla="*/ 2772017 w 8323021"/>
                <a:gd name="connsiteY441" fmla="*/ 991898 h 1462038"/>
                <a:gd name="connsiteX442" fmla="*/ 2871068 w 8323021"/>
                <a:gd name="connsiteY442" fmla="*/ 845416 h 1462038"/>
                <a:gd name="connsiteX443" fmla="*/ 3006390 w 8323021"/>
                <a:gd name="connsiteY443" fmla="*/ 647315 h 1462038"/>
                <a:gd name="connsiteX444" fmla="*/ 3027316 w 8323021"/>
                <a:gd name="connsiteY444" fmla="*/ 619413 h 1462038"/>
                <a:gd name="connsiteX445" fmla="*/ 2986859 w 8323021"/>
                <a:gd name="connsiteY445" fmla="*/ 650105 h 1462038"/>
                <a:gd name="connsiteX446" fmla="*/ 2919895 w 8323021"/>
                <a:gd name="connsiteY446" fmla="*/ 687772 h 1462038"/>
                <a:gd name="connsiteX447" fmla="*/ 2862697 w 8323021"/>
                <a:gd name="connsiteY447" fmla="*/ 698933 h 1462038"/>
                <a:gd name="connsiteX448" fmla="*/ 2836191 w 8323021"/>
                <a:gd name="connsiteY448" fmla="*/ 675216 h 1462038"/>
                <a:gd name="connsiteX449" fmla="*/ 2833401 w 8323021"/>
                <a:gd name="connsiteY449" fmla="*/ 651500 h 1462038"/>
                <a:gd name="connsiteX450" fmla="*/ 2752486 w 8323021"/>
                <a:gd name="connsiteY450" fmla="*/ 1000269 h 1462038"/>
                <a:gd name="connsiteX451" fmla="*/ 2527879 w 8323021"/>
                <a:gd name="connsiteY451" fmla="*/ 958417 h 1462038"/>
                <a:gd name="connsiteX452" fmla="*/ 2530669 w 8323021"/>
                <a:gd name="connsiteY452" fmla="*/ 968182 h 1462038"/>
                <a:gd name="connsiteX453" fmla="*/ 2539040 w 8323021"/>
                <a:gd name="connsiteY453" fmla="*/ 994689 h 1462038"/>
                <a:gd name="connsiteX454" fmla="*/ 2539040 w 8323021"/>
                <a:gd name="connsiteY454" fmla="*/ 994689 h 1462038"/>
                <a:gd name="connsiteX455" fmla="*/ 2543225 w 8323021"/>
                <a:gd name="connsiteY455" fmla="*/ 961207 h 1462038"/>
                <a:gd name="connsiteX456" fmla="*/ 2527879 w 8323021"/>
                <a:gd name="connsiteY456" fmla="*/ 958417 h 1462038"/>
                <a:gd name="connsiteX457" fmla="*/ 2738535 w 8323021"/>
                <a:gd name="connsiteY457" fmla="*/ 678007 h 1462038"/>
                <a:gd name="connsiteX458" fmla="*/ 2752486 w 8323021"/>
                <a:gd name="connsiteY458" fmla="*/ 682192 h 1462038"/>
                <a:gd name="connsiteX459" fmla="*/ 2777598 w 8323021"/>
                <a:gd name="connsiteY459" fmla="*/ 694747 h 1462038"/>
                <a:gd name="connsiteX460" fmla="*/ 2776202 w 8323021"/>
                <a:gd name="connsiteY460" fmla="*/ 704513 h 1462038"/>
                <a:gd name="connsiteX461" fmla="*/ 2753881 w 8323021"/>
                <a:gd name="connsiteY461" fmla="*/ 718464 h 1462038"/>
                <a:gd name="connsiteX462" fmla="*/ 2710634 w 8323021"/>
                <a:gd name="connsiteY462" fmla="*/ 772872 h 1462038"/>
                <a:gd name="connsiteX463" fmla="*/ 2716214 w 8323021"/>
                <a:gd name="connsiteY463" fmla="*/ 816119 h 1462038"/>
                <a:gd name="connsiteX464" fmla="*/ 2732955 w 8323021"/>
                <a:gd name="connsiteY464" fmla="*/ 934700 h 1462038"/>
                <a:gd name="connsiteX465" fmla="*/ 2746906 w 8323021"/>
                <a:gd name="connsiteY465" fmla="*/ 990503 h 1462038"/>
                <a:gd name="connsiteX466" fmla="*/ 2845956 w 8323021"/>
                <a:gd name="connsiteY466" fmla="*/ 592907 h 1462038"/>
                <a:gd name="connsiteX467" fmla="*/ 2843166 w 8323021"/>
                <a:gd name="connsiteY467" fmla="*/ 591512 h 1462038"/>
                <a:gd name="connsiteX468" fmla="*/ 2763647 w 8323021"/>
                <a:gd name="connsiteY468" fmla="*/ 654290 h 1462038"/>
                <a:gd name="connsiteX469" fmla="*/ 2738535 w 8323021"/>
                <a:gd name="connsiteY469" fmla="*/ 678007 h 1462038"/>
                <a:gd name="connsiteX470" fmla="*/ 2550200 w 8323021"/>
                <a:gd name="connsiteY470" fmla="*/ 955627 h 1462038"/>
                <a:gd name="connsiteX471" fmla="*/ 2562756 w 8323021"/>
                <a:gd name="connsiteY471" fmla="*/ 959812 h 1462038"/>
                <a:gd name="connsiteX472" fmla="*/ 2631115 w 8323021"/>
                <a:gd name="connsiteY472" fmla="*/ 989108 h 1462038"/>
                <a:gd name="connsiteX473" fmla="*/ 2624139 w 8323021"/>
                <a:gd name="connsiteY473" fmla="*/ 898428 h 1462038"/>
                <a:gd name="connsiteX474" fmla="*/ 2619954 w 8323021"/>
                <a:gd name="connsiteY474" fmla="*/ 668241 h 1462038"/>
                <a:gd name="connsiteX475" fmla="*/ 2610189 w 8323021"/>
                <a:gd name="connsiteY475" fmla="*/ 401782 h 1462038"/>
                <a:gd name="connsiteX476" fmla="*/ 2559966 w 8323021"/>
                <a:gd name="connsiteY476" fmla="*/ 372485 h 1462038"/>
                <a:gd name="connsiteX477" fmla="*/ 2460916 w 8323021"/>
                <a:gd name="connsiteY477" fmla="*/ 396201 h 1462038"/>
                <a:gd name="connsiteX478" fmla="*/ 2460916 w 8323021"/>
                <a:gd name="connsiteY478" fmla="*/ 438054 h 1462038"/>
                <a:gd name="connsiteX479" fmla="*/ 2474866 w 8323021"/>
                <a:gd name="connsiteY479" fmla="*/ 445029 h 1462038"/>
                <a:gd name="connsiteX480" fmla="*/ 2497187 w 8323021"/>
                <a:gd name="connsiteY480" fmla="*/ 531524 h 1462038"/>
                <a:gd name="connsiteX481" fmla="*/ 2525089 w 8323021"/>
                <a:gd name="connsiteY481" fmla="*/ 705908 h 1462038"/>
                <a:gd name="connsiteX482" fmla="*/ 2550200 w 8323021"/>
                <a:gd name="connsiteY482" fmla="*/ 955627 h 1462038"/>
                <a:gd name="connsiteX483" fmla="*/ 2434409 w 8323021"/>
                <a:gd name="connsiteY483" fmla="*/ 440844 h 1462038"/>
                <a:gd name="connsiteX484" fmla="*/ 2409298 w 8323021"/>
                <a:gd name="connsiteY484" fmla="*/ 442239 h 1462038"/>
                <a:gd name="connsiteX485" fmla="*/ 2342334 w 8323021"/>
                <a:gd name="connsiteY485" fmla="*/ 467350 h 1462038"/>
                <a:gd name="connsiteX486" fmla="*/ 2340939 w 8323021"/>
                <a:gd name="connsiteY486" fmla="*/ 520363 h 1462038"/>
                <a:gd name="connsiteX487" fmla="*/ 2357680 w 8323021"/>
                <a:gd name="connsiteY487" fmla="*/ 636154 h 1462038"/>
                <a:gd name="connsiteX488" fmla="*/ 2423248 w 8323021"/>
                <a:gd name="connsiteY488" fmla="*/ 909589 h 1462038"/>
                <a:gd name="connsiteX489" fmla="*/ 2449755 w 8323021"/>
                <a:gd name="connsiteY489" fmla="*/ 984923 h 1462038"/>
                <a:gd name="connsiteX490" fmla="*/ 2479051 w 8323021"/>
                <a:gd name="connsiteY490" fmla="*/ 952836 h 1462038"/>
                <a:gd name="connsiteX491" fmla="*/ 2516719 w 8323021"/>
                <a:gd name="connsiteY491" fmla="*/ 950046 h 1462038"/>
                <a:gd name="connsiteX492" fmla="*/ 2477656 w 8323021"/>
                <a:gd name="connsiteY492" fmla="*/ 689167 h 1462038"/>
                <a:gd name="connsiteX493" fmla="*/ 2456730 w 8323021"/>
                <a:gd name="connsiteY493" fmla="*/ 491066 h 1462038"/>
                <a:gd name="connsiteX494" fmla="*/ 2452545 w 8323021"/>
                <a:gd name="connsiteY494" fmla="*/ 443634 h 1462038"/>
                <a:gd name="connsiteX495" fmla="*/ 2434409 w 8323021"/>
                <a:gd name="connsiteY495" fmla="*/ 440844 h 1462038"/>
                <a:gd name="connsiteX496" fmla="*/ 2526484 w 8323021"/>
                <a:gd name="connsiteY496" fmla="*/ 950046 h 1462038"/>
                <a:gd name="connsiteX497" fmla="*/ 2543225 w 8323021"/>
                <a:gd name="connsiteY497" fmla="*/ 952836 h 1462038"/>
                <a:gd name="connsiteX498" fmla="*/ 2519509 w 8323021"/>
                <a:gd name="connsiteY498" fmla="*/ 705908 h 1462038"/>
                <a:gd name="connsiteX499" fmla="*/ 2491607 w 8323021"/>
                <a:gd name="connsiteY499" fmla="*/ 531524 h 1462038"/>
                <a:gd name="connsiteX500" fmla="*/ 2470681 w 8323021"/>
                <a:gd name="connsiteY500" fmla="*/ 447819 h 1462038"/>
                <a:gd name="connsiteX501" fmla="*/ 2462311 w 8323021"/>
                <a:gd name="connsiteY501" fmla="*/ 443634 h 1462038"/>
                <a:gd name="connsiteX502" fmla="*/ 2466496 w 8323021"/>
                <a:gd name="connsiteY502" fmla="*/ 495252 h 1462038"/>
                <a:gd name="connsiteX503" fmla="*/ 2488817 w 8323021"/>
                <a:gd name="connsiteY503" fmla="*/ 697538 h 1462038"/>
                <a:gd name="connsiteX504" fmla="*/ 2516719 w 8323021"/>
                <a:gd name="connsiteY504" fmla="*/ 899824 h 1462038"/>
                <a:gd name="connsiteX505" fmla="*/ 2526484 w 8323021"/>
                <a:gd name="connsiteY505" fmla="*/ 950046 h 1462038"/>
                <a:gd name="connsiteX506" fmla="*/ 2855722 w 8323021"/>
                <a:gd name="connsiteY506" fmla="*/ 595697 h 1462038"/>
                <a:gd name="connsiteX507" fmla="*/ 2851537 w 8323021"/>
                <a:gd name="connsiteY507" fmla="*/ 605463 h 1462038"/>
                <a:gd name="connsiteX508" fmla="*/ 2840376 w 8323021"/>
                <a:gd name="connsiteY508" fmla="*/ 666846 h 1462038"/>
                <a:gd name="connsiteX509" fmla="*/ 2862697 w 8323021"/>
                <a:gd name="connsiteY509" fmla="*/ 691957 h 1462038"/>
                <a:gd name="connsiteX510" fmla="*/ 2981278 w 8323021"/>
                <a:gd name="connsiteY510" fmla="*/ 644525 h 1462038"/>
                <a:gd name="connsiteX511" fmla="*/ 3025921 w 8323021"/>
                <a:gd name="connsiteY511" fmla="*/ 609648 h 1462038"/>
                <a:gd name="connsiteX512" fmla="*/ 2999414 w 8323021"/>
                <a:gd name="connsiteY512" fmla="*/ 597092 h 1462038"/>
                <a:gd name="connsiteX513" fmla="*/ 2998020 w 8323021"/>
                <a:gd name="connsiteY513" fmla="*/ 588722 h 1462038"/>
                <a:gd name="connsiteX514" fmla="*/ 3017550 w 8323021"/>
                <a:gd name="connsiteY514" fmla="*/ 581746 h 1462038"/>
                <a:gd name="connsiteX515" fmla="*/ 3052427 w 8323021"/>
                <a:gd name="connsiteY515" fmla="*/ 574771 h 1462038"/>
                <a:gd name="connsiteX516" fmla="*/ 3078934 w 8323021"/>
                <a:gd name="connsiteY516" fmla="*/ 523153 h 1462038"/>
                <a:gd name="connsiteX517" fmla="*/ 3069168 w 8323021"/>
                <a:gd name="connsiteY517" fmla="*/ 500832 h 1462038"/>
                <a:gd name="connsiteX518" fmla="*/ 3062193 w 8323021"/>
                <a:gd name="connsiteY518" fmla="*/ 479906 h 1462038"/>
                <a:gd name="connsiteX519" fmla="*/ 3078934 w 8323021"/>
                <a:gd name="connsiteY519" fmla="*/ 435263 h 1462038"/>
                <a:gd name="connsiteX520" fmla="*/ 3083119 w 8323021"/>
                <a:gd name="connsiteY520" fmla="*/ 425498 h 1462038"/>
                <a:gd name="connsiteX521" fmla="*/ 3044057 w 8323021"/>
                <a:gd name="connsiteY521" fmla="*/ 467350 h 1462038"/>
                <a:gd name="connsiteX522" fmla="*/ 2998020 w 8323021"/>
                <a:gd name="connsiteY522" fmla="*/ 502227 h 1462038"/>
                <a:gd name="connsiteX523" fmla="*/ 2943611 w 8323021"/>
                <a:gd name="connsiteY523" fmla="*/ 520363 h 1462038"/>
                <a:gd name="connsiteX524" fmla="*/ 2897574 w 8323021"/>
                <a:gd name="connsiteY524" fmla="*/ 511993 h 1462038"/>
                <a:gd name="connsiteX525" fmla="*/ 2862697 w 8323021"/>
                <a:gd name="connsiteY525" fmla="*/ 484091 h 1462038"/>
                <a:gd name="connsiteX526" fmla="*/ 2822240 w 8323021"/>
                <a:gd name="connsiteY526" fmla="*/ 387831 h 1462038"/>
                <a:gd name="connsiteX527" fmla="*/ 2812474 w 8323021"/>
                <a:gd name="connsiteY527" fmla="*/ 283200 h 1462038"/>
                <a:gd name="connsiteX528" fmla="*/ 2812474 w 8323021"/>
                <a:gd name="connsiteY528" fmla="*/ 277620 h 1462038"/>
                <a:gd name="connsiteX529" fmla="*/ 2809684 w 8323021"/>
                <a:gd name="connsiteY529" fmla="*/ 288781 h 1462038"/>
                <a:gd name="connsiteX530" fmla="*/ 2791548 w 8323021"/>
                <a:gd name="connsiteY530" fmla="*/ 341793 h 1462038"/>
                <a:gd name="connsiteX531" fmla="*/ 2811079 w 8323021"/>
                <a:gd name="connsiteY531" fmla="*/ 396201 h 1462038"/>
                <a:gd name="connsiteX532" fmla="*/ 2848746 w 8323021"/>
                <a:gd name="connsiteY532" fmla="*/ 517573 h 1462038"/>
                <a:gd name="connsiteX533" fmla="*/ 2851537 w 8323021"/>
                <a:gd name="connsiteY533" fmla="*/ 552450 h 1462038"/>
                <a:gd name="connsiteX534" fmla="*/ 2862697 w 8323021"/>
                <a:gd name="connsiteY534" fmla="*/ 538499 h 1462038"/>
                <a:gd name="connsiteX535" fmla="*/ 2868277 w 8323021"/>
                <a:gd name="connsiteY535" fmla="*/ 527338 h 1462038"/>
                <a:gd name="connsiteX536" fmla="*/ 2872463 w 8323021"/>
                <a:gd name="connsiteY536" fmla="*/ 528733 h 1462038"/>
                <a:gd name="connsiteX537" fmla="*/ 2871068 w 8323021"/>
                <a:gd name="connsiteY537" fmla="*/ 548265 h 1462038"/>
                <a:gd name="connsiteX538" fmla="*/ 2866882 w 8323021"/>
                <a:gd name="connsiteY538" fmla="*/ 560820 h 1462038"/>
                <a:gd name="connsiteX539" fmla="*/ 2872463 w 8323021"/>
                <a:gd name="connsiteY539" fmla="*/ 559425 h 1462038"/>
                <a:gd name="connsiteX540" fmla="*/ 2875253 w 8323021"/>
                <a:gd name="connsiteY540" fmla="*/ 563610 h 1462038"/>
                <a:gd name="connsiteX541" fmla="*/ 2864092 w 8323021"/>
                <a:gd name="connsiteY541" fmla="*/ 574771 h 1462038"/>
                <a:gd name="connsiteX542" fmla="*/ 2859907 w 8323021"/>
                <a:gd name="connsiteY542" fmla="*/ 581746 h 1462038"/>
                <a:gd name="connsiteX543" fmla="*/ 2868277 w 8323021"/>
                <a:gd name="connsiteY543" fmla="*/ 590117 h 1462038"/>
                <a:gd name="connsiteX544" fmla="*/ 2871068 w 8323021"/>
                <a:gd name="connsiteY544" fmla="*/ 591512 h 1462038"/>
                <a:gd name="connsiteX545" fmla="*/ 2875253 w 8323021"/>
                <a:gd name="connsiteY545" fmla="*/ 592907 h 1462038"/>
                <a:gd name="connsiteX546" fmla="*/ 2876648 w 8323021"/>
                <a:gd name="connsiteY546" fmla="*/ 592907 h 1462038"/>
                <a:gd name="connsiteX547" fmla="*/ 2879438 w 8323021"/>
                <a:gd name="connsiteY547" fmla="*/ 597092 h 1462038"/>
                <a:gd name="connsiteX548" fmla="*/ 2875253 w 8323021"/>
                <a:gd name="connsiteY548" fmla="*/ 599882 h 1462038"/>
                <a:gd name="connsiteX549" fmla="*/ 2873858 w 8323021"/>
                <a:gd name="connsiteY549" fmla="*/ 599882 h 1462038"/>
                <a:gd name="connsiteX550" fmla="*/ 2868277 w 8323021"/>
                <a:gd name="connsiteY550" fmla="*/ 598487 h 1462038"/>
                <a:gd name="connsiteX551" fmla="*/ 2855722 w 8323021"/>
                <a:gd name="connsiteY551" fmla="*/ 595697 h 1462038"/>
                <a:gd name="connsiteX552" fmla="*/ 2723190 w 8323021"/>
                <a:gd name="connsiteY552" fmla="*/ 672426 h 1462038"/>
                <a:gd name="connsiteX553" fmla="*/ 2723190 w 8323021"/>
                <a:gd name="connsiteY553" fmla="*/ 672426 h 1462038"/>
                <a:gd name="connsiteX554" fmla="*/ 2730165 w 8323021"/>
                <a:gd name="connsiteY554" fmla="*/ 675216 h 1462038"/>
                <a:gd name="connsiteX555" fmla="*/ 2758066 w 8323021"/>
                <a:gd name="connsiteY555" fmla="*/ 648710 h 1462038"/>
                <a:gd name="connsiteX556" fmla="*/ 2834796 w 8323021"/>
                <a:gd name="connsiteY556" fmla="*/ 588722 h 1462038"/>
                <a:gd name="connsiteX557" fmla="*/ 2826425 w 8323021"/>
                <a:gd name="connsiteY557" fmla="*/ 585932 h 1462038"/>
                <a:gd name="connsiteX558" fmla="*/ 2799919 w 8323021"/>
                <a:gd name="connsiteY558" fmla="*/ 605463 h 1462038"/>
                <a:gd name="connsiteX559" fmla="*/ 2744116 w 8323021"/>
                <a:gd name="connsiteY559" fmla="*/ 648710 h 1462038"/>
                <a:gd name="connsiteX560" fmla="*/ 2723190 w 8323021"/>
                <a:gd name="connsiteY560" fmla="*/ 672426 h 1462038"/>
                <a:gd name="connsiteX561" fmla="*/ 2723190 w 8323021"/>
                <a:gd name="connsiteY561" fmla="*/ 672426 h 1462038"/>
                <a:gd name="connsiteX562" fmla="*/ 3042662 w 8323021"/>
                <a:gd name="connsiteY562" fmla="*/ 606858 h 1462038"/>
                <a:gd name="connsiteX563" fmla="*/ 3058008 w 8323021"/>
                <a:gd name="connsiteY563" fmla="*/ 609648 h 1462038"/>
                <a:gd name="connsiteX564" fmla="*/ 3119391 w 8323021"/>
                <a:gd name="connsiteY564" fmla="*/ 613833 h 1462038"/>
                <a:gd name="connsiteX565" fmla="*/ 3119391 w 8323021"/>
                <a:gd name="connsiteY565" fmla="*/ 591512 h 1462038"/>
                <a:gd name="connsiteX566" fmla="*/ 3105440 w 8323021"/>
                <a:gd name="connsiteY566" fmla="*/ 578956 h 1462038"/>
                <a:gd name="connsiteX567" fmla="*/ 3098465 w 8323021"/>
                <a:gd name="connsiteY567" fmla="*/ 562215 h 1462038"/>
                <a:gd name="connsiteX568" fmla="*/ 3067773 w 8323021"/>
                <a:gd name="connsiteY568" fmla="*/ 578956 h 1462038"/>
                <a:gd name="connsiteX569" fmla="*/ 3045452 w 8323021"/>
                <a:gd name="connsiteY569" fmla="*/ 602672 h 1462038"/>
                <a:gd name="connsiteX570" fmla="*/ 3042662 w 8323021"/>
                <a:gd name="connsiteY570" fmla="*/ 606858 h 1462038"/>
                <a:gd name="connsiteX571" fmla="*/ 3126366 w 8323021"/>
                <a:gd name="connsiteY571" fmla="*/ 595697 h 1462038"/>
                <a:gd name="connsiteX572" fmla="*/ 3126366 w 8323021"/>
                <a:gd name="connsiteY572" fmla="*/ 612438 h 1462038"/>
                <a:gd name="connsiteX573" fmla="*/ 3147293 w 8323021"/>
                <a:gd name="connsiteY573" fmla="*/ 611043 h 1462038"/>
                <a:gd name="connsiteX574" fmla="*/ 3143107 w 8323021"/>
                <a:gd name="connsiteY574" fmla="*/ 608253 h 1462038"/>
                <a:gd name="connsiteX575" fmla="*/ 3126366 w 8323021"/>
                <a:gd name="connsiteY575" fmla="*/ 595697 h 1462038"/>
                <a:gd name="connsiteX576" fmla="*/ 3126366 w 8323021"/>
                <a:gd name="connsiteY576" fmla="*/ 587327 h 1462038"/>
                <a:gd name="connsiteX577" fmla="*/ 3145897 w 8323021"/>
                <a:gd name="connsiteY577" fmla="*/ 601277 h 1462038"/>
                <a:gd name="connsiteX578" fmla="*/ 3157058 w 8323021"/>
                <a:gd name="connsiteY578" fmla="*/ 608253 h 1462038"/>
                <a:gd name="connsiteX579" fmla="*/ 3197515 w 8323021"/>
                <a:gd name="connsiteY579" fmla="*/ 592907 h 1462038"/>
                <a:gd name="connsiteX580" fmla="*/ 3219836 w 8323021"/>
                <a:gd name="connsiteY580" fmla="*/ 562215 h 1462038"/>
                <a:gd name="connsiteX581" fmla="*/ 3179379 w 8323021"/>
                <a:gd name="connsiteY581" fmla="*/ 347374 h 1462038"/>
                <a:gd name="connsiteX582" fmla="*/ 3162638 w 8323021"/>
                <a:gd name="connsiteY582" fmla="*/ 287386 h 1462038"/>
                <a:gd name="connsiteX583" fmla="*/ 3157058 w 8323021"/>
                <a:gd name="connsiteY583" fmla="*/ 285990 h 1462038"/>
                <a:gd name="connsiteX584" fmla="*/ 3154268 w 8323021"/>
                <a:gd name="connsiteY584" fmla="*/ 299941 h 1462038"/>
                <a:gd name="connsiteX585" fmla="*/ 3140317 w 8323021"/>
                <a:gd name="connsiteY585" fmla="*/ 354349 h 1462038"/>
                <a:gd name="connsiteX586" fmla="*/ 3117996 w 8323021"/>
                <a:gd name="connsiteY586" fmla="*/ 442239 h 1462038"/>
                <a:gd name="connsiteX587" fmla="*/ 3126366 w 8323021"/>
                <a:gd name="connsiteY587" fmla="*/ 488276 h 1462038"/>
                <a:gd name="connsiteX588" fmla="*/ 3122181 w 8323021"/>
                <a:gd name="connsiteY588" fmla="*/ 531524 h 1462038"/>
                <a:gd name="connsiteX589" fmla="*/ 3126366 w 8323021"/>
                <a:gd name="connsiteY589" fmla="*/ 587327 h 1462038"/>
                <a:gd name="connsiteX590" fmla="*/ 3004995 w 8323021"/>
                <a:gd name="connsiteY590" fmla="*/ 592907 h 1462038"/>
                <a:gd name="connsiteX591" fmla="*/ 3006390 w 8323021"/>
                <a:gd name="connsiteY591" fmla="*/ 594302 h 1462038"/>
                <a:gd name="connsiteX592" fmla="*/ 3034291 w 8323021"/>
                <a:gd name="connsiteY592" fmla="*/ 604068 h 1462038"/>
                <a:gd name="connsiteX593" fmla="*/ 3041267 w 8323021"/>
                <a:gd name="connsiteY593" fmla="*/ 597092 h 1462038"/>
                <a:gd name="connsiteX594" fmla="*/ 3048242 w 8323021"/>
                <a:gd name="connsiteY594" fmla="*/ 584536 h 1462038"/>
                <a:gd name="connsiteX595" fmla="*/ 3018946 w 8323021"/>
                <a:gd name="connsiteY595" fmla="*/ 588722 h 1462038"/>
                <a:gd name="connsiteX596" fmla="*/ 3004995 w 8323021"/>
                <a:gd name="connsiteY596" fmla="*/ 592907 h 1462038"/>
                <a:gd name="connsiteX597" fmla="*/ 2832005 w 8323021"/>
                <a:gd name="connsiteY597" fmla="*/ 581746 h 1462038"/>
                <a:gd name="connsiteX598" fmla="*/ 2841771 w 8323021"/>
                <a:gd name="connsiteY598" fmla="*/ 584536 h 1462038"/>
                <a:gd name="connsiteX599" fmla="*/ 2848746 w 8323021"/>
                <a:gd name="connsiteY599" fmla="*/ 580351 h 1462038"/>
                <a:gd name="connsiteX600" fmla="*/ 2851537 w 8323021"/>
                <a:gd name="connsiteY600" fmla="*/ 578956 h 1462038"/>
                <a:gd name="connsiteX601" fmla="*/ 2848746 w 8323021"/>
                <a:gd name="connsiteY601" fmla="*/ 569191 h 1462038"/>
                <a:gd name="connsiteX602" fmla="*/ 2832005 w 8323021"/>
                <a:gd name="connsiteY602" fmla="*/ 581746 h 1462038"/>
                <a:gd name="connsiteX603" fmla="*/ 3105440 w 8323021"/>
                <a:gd name="connsiteY603" fmla="*/ 558030 h 1462038"/>
                <a:gd name="connsiteX604" fmla="*/ 3111020 w 8323021"/>
                <a:gd name="connsiteY604" fmla="*/ 573376 h 1462038"/>
                <a:gd name="connsiteX605" fmla="*/ 3119391 w 8323021"/>
                <a:gd name="connsiteY605" fmla="*/ 581746 h 1462038"/>
                <a:gd name="connsiteX606" fmla="*/ 3116601 w 8323021"/>
                <a:gd name="connsiteY606" fmla="*/ 544079 h 1462038"/>
                <a:gd name="connsiteX607" fmla="*/ 3105440 w 8323021"/>
                <a:gd name="connsiteY607" fmla="*/ 558030 h 1462038"/>
                <a:gd name="connsiteX608" fmla="*/ 2787363 w 8323021"/>
                <a:gd name="connsiteY608" fmla="*/ 355744 h 1462038"/>
                <a:gd name="connsiteX609" fmla="*/ 2780388 w 8323021"/>
                <a:gd name="connsiteY609" fmla="*/ 371090 h 1462038"/>
                <a:gd name="connsiteX610" fmla="*/ 2753881 w 8323021"/>
                <a:gd name="connsiteY610" fmla="*/ 417127 h 1462038"/>
                <a:gd name="connsiteX611" fmla="*/ 2727375 w 8323021"/>
                <a:gd name="connsiteY611" fmla="*/ 518968 h 1462038"/>
                <a:gd name="connsiteX612" fmla="*/ 2823635 w 8323021"/>
                <a:gd name="connsiteY612" fmla="*/ 577561 h 1462038"/>
                <a:gd name="connsiteX613" fmla="*/ 2841771 w 8323021"/>
                <a:gd name="connsiteY613" fmla="*/ 563610 h 1462038"/>
                <a:gd name="connsiteX614" fmla="*/ 2844561 w 8323021"/>
                <a:gd name="connsiteY614" fmla="*/ 560820 h 1462038"/>
                <a:gd name="connsiteX615" fmla="*/ 2840376 w 8323021"/>
                <a:gd name="connsiteY615" fmla="*/ 520363 h 1462038"/>
                <a:gd name="connsiteX616" fmla="*/ 2802709 w 8323021"/>
                <a:gd name="connsiteY616" fmla="*/ 401782 h 1462038"/>
                <a:gd name="connsiteX617" fmla="*/ 2787363 w 8323021"/>
                <a:gd name="connsiteY617" fmla="*/ 355744 h 1462038"/>
                <a:gd name="connsiteX618" fmla="*/ 3080329 w 8323021"/>
                <a:gd name="connsiteY618" fmla="*/ 539894 h 1462038"/>
                <a:gd name="connsiteX619" fmla="*/ 3062193 w 8323021"/>
                <a:gd name="connsiteY619" fmla="*/ 573376 h 1462038"/>
                <a:gd name="connsiteX620" fmla="*/ 3063588 w 8323021"/>
                <a:gd name="connsiteY620" fmla="*/ 573376 h 1462038"/>
                <a:gd name="connsiteX621" fmla="*/ 3073353 w 8323021"/>
                <a:gd name="connsiteY621" fmla="*/ 559425 h 1462038"/>
                <a:gd name="connsiteX622" fmla="*/ 3080329 w 8323021"/>
                <a:gd name="connsiteY622" fmla="*/ 539894 h 1462038"/>
                <a:gd name="connsiteX623" fmla="*/ 2854327 w 8323021"/>
                <a:gd name="connsiteY623" fmla="*/ 563610 h 1462038"/>
                <a:gd name="connsiteX624" fmla="*/ 2854327 w 8323021"/>
                <a:gd name="connsiteY624" fmla="*/ 566401 h 1462038"/>
                <a:gd name="connsiteX625" fmla="*/ 2855722 w 8323021"/>
                <a:gd name="connsiteY625" fmla="*/ 571981 h 1462038"/>
                <a:gd name="connsiteX626" fmla="*/ 2862697 w 8323021"/>
                <a:gd name="connsiteY626" fmla="*/ 555240 h 1462038"/>
                <a:gd name="connsiteX627" fmla="*/ 2854327 w 8323021"/>
                <a:gd name="connsiteY627" fmla="*/ 563610 h 1462038"/>
                <a:gd name="connsiteX628" fmla="*/ 3085909 w 8323021"/>
                <a:gd name="connsiteY628" fmla="*/ 527338 h 1462038"/>
                <a:gd name="connsiteX629" fmla="*/ 3078934 w 8323021"/>
                <a:gd name="connsiteY629" fmla="*/ 563610 h 1462038"/>
                <a:gd name="connsiteX630" fmla="*/ 3076144 w 8323021"/>
                <a:gd name="connsiteY630" fmla="*/ 567796 h 1462038"/>
                <a:gd name="connsiteX631" fmla="*/ 3095675 w 8323021"/>
                <a:gd name="connsiteY631" fmla="*/ 555240 h 1462038"/>
                <a:gd name="connsiteX632" fmla="*/ 3097070 w 8323021"/>
                <a:gd name="connsiteY632" fmla="*/ 555240 h 1462038"/>
                <a:gd name="connsiteX633" fmla="*/ 3102650 w 8323021"/>
                <a:gd name="connsiteY633" fmla="*/ 495252 h 1462038"/>
                <a:gd name="connsiteX634" fmla="*/ 3099860 w 8323021"/>
                <a:gd name="connsiteY634" fmla="*/ 499437 h 1462038"/>
                <a:gd name="connsiteX635" fmla="*/ 3085909 w 8323021"/>
                <a:gd name="connsiteY635" fmla="*/ 527338 h 1462038"/>
                <a:gd name="connsiteX636" fmla="*/ 3085909 w 8323021"/>
                <a:gd name="connsiteY636" fmla="*/ 527338 h 1462038"/>
                <a:gd name="connsiteX637" fmla="*/ 3109626 w 8323021"/>
                <a:gd name="connsiteY637" fmla="*/ 496647 h 1462038"/>
                <a:gd name="connsiteX638" fmla="*/ 3104045 w 8323021"/>
                <a:gd name="connsiteY638" fmla="*/ 548265 h 1462038"/>
                <a:gd name="connsiteX639" fmla="*/ 3115206 w 8323021"/>
                <a:gd name="connsiteY639" fmla="*/ 530129 h 1462038"/>
                <a:gd name="connsiteX640" fmla="*/ 3109626 w 8323021"/>
                <a:gd name="connsiteY640" fmla="*/ 496647 h 1462038"/>
                <a:gd name="connsiteX641" fmla="*/ 2815265 w 8323021"/>
                <a:gd name="connsiteY641" fmla="*/ 267854 h 1462038"/>
                <a:gd name="connsiteX642" fmla="*/ 2818055 w 8323021"/>
                <a:gd name="connsiteY642" fmla="*/ 269250 h 1462038"/>
                <a:gd name="connsiteX643" fmla="*/ 2819450 w 8323021"/>
                <a:gd name="connsiteY643" fmla="*/ 287386 h 1462038"/>
                <a:gd name="connsiteX644" fmla="*/ 2829215 w 8323021"/>
                <a:gd name="connsiteY644" fmla="*/ 390621 h 1462038"/>
                <a:gd name="connsiteX645" fmla="*/ 2868277 w 8323021"/>
                <a:gd name="connsiteY645" fmla="*/ 484091 h 1462038"/>
                <a:gd name="connsiteX646" fmla="*/ 2943611 w 8323021"/>
                <a:gd name="connsiteY646" fmla="*/ 517573 h 1462038"/>
                <a:gd name="connsiteX647" fmla="*/ 3039872 w 8323021"/>
                <a:gd name="connsiteY647" fmla="*/ 465955 h 1462038"/>
                <a:gd name="connsiteX648" fmla="*/ 3083119 w 8323021"/>
                <a:gd name="connsiteY648" fmla="*/ 417127 h 1462038"/>
                <a:gd name="connsiteX649" fmla="*/ 3094280 w 8323021"/>
                <a:gd name="connsiteY649" fmla="*/ 410152 h 1462038"/>
                <a:gd name="connsiteX650" fmla="*/ 3092884 w 8323021"/>
                <a:gd name="connsiteY650" fmla="*/ 422708 h 1462038"/>
                <a:gd name="connsiteX651" fmla="*/ 3084514 w 8323021"/>
                <a:gd name="connsiteY651" fmla="*/ 440844 h 1462038"/>
                <a:gd name="connsiteX652" fmla="*/ 3067773 w 8323021"/>
                <a:gd name="connsiteY652" fmla="*/ 482696 h 1462038"/>
                <a:gd name="connsiteX653" fmla="*/ 3074749 w 8323021"/>
                <a:gd name="connsiteY653" fmla="*/ 499437 h 1462038"/>
                <a:gd name="connsiteX654" fmla="*/ 3083119 w 8323021"/>
                <a:gd name="connsiteY654" fmla="*/ 516178 h 1462038"/>
                <a:gd name="connsiteX655" fmla="*/ 3104045 w 8323021"/>
                <a:gd name="connsiteY655" fmla="*/ 484091 h 1462038"/>
                <a:gd name="connsiteX656" fmla="*/ 3112416 w 8323021"/>
                <a:gd name="connsiteY656" fmla="*/ 443634 h 1462038"/>
                <a:gd name="connsiteX657" fmla="*/ 3101255 w 8323021"/>
                <a:gd name="connsiteY657" fmla="*/ 401782 h 1462038"/>
                <a:gd name="connsiteX658" fmla="*/ 3088699 w 8323021"/>
                <a:gd name="connsiteY658" fmla="*/ 355744 h 1462038"/>
                <a:gd name="connsiteX659" fmla="*/ 3080329 w 8323021"/>
                <a:gd name="connsiteY659" fmla="*/ 309707 h 1462038"/>
                <a:gd name="connsiteX660" fmla="*/ 3067773 w 8323021"/>
                <a:gd name="connsiteY660" fmla="*/ 270645 h 1462038"/>
                <a:gd name="connsiteX661" fmla="*/ 3066378 w 8323021"/>
                <a:gd name="connsiteY661" fmla="*/ 260879 h 1462038"/>
                <a:gd name="connsiteX662" fmla="*/ 3085909 w 8323021"/>
                <a:gd name="connsiteY662" fmla="*/ 267854 h 1462038"/>
                <a:gd name="connsiteX663" fmla="*/ 3120786 w 8323021"/>
                <a:gd name="connsiteY663" fmla="*/ 284595 h 1462038"/>
                <a:gd name="connsiteX664" fmla="*/ 3127761 w 8323021"/>
                <a:gd name="connsiteY664" fmla="*/ 279015 h 1462038"/>
                <a:gd name="connsiteX665" fmla="*/ 3117996 w 8323021"/>
                <a:gd name="connsiteY665" fmla="*/ 274830 h 1462038"/>
                <a:gd name="connsiteX666" fmla="*/ 3111020 w 8323021"/>
                <a:gd name="connsiteY666" fmla="*/ 266459 h 1462038"/>
                <a:gd name="connsiteX667" fmla="*/ 3115206 w 8323021"/>
                <a:gd name="connsiteY667" fmla="*/ 262274 h 1462038"/>
                <a:gd name="connsiteX668" fmla="*/ 3122181 w 8323021"/>
                <a:gd name="connsiteY668" fmla="*/ 262274 h 1462038"/>
                <a:gd name="connsiteX669" fmla="*/ 3087304 w 8323021"/>
                <a:gd name="connsiteY669" fmla="*/ 242743 h 1462038"/>
                <a:gd name="connsiteX670" fmla="*/ 2837586 w 8323021"/>
                <a:gd name="connsiteY670" fmla="*/ 226002 h 1462038"/>
                <a:gd name="connsiteX671" fmla="*/ 2790153 w 8323021"/>
                <a:gd name="connsiteY671" fmla="*/ 259484 h 1462038"/>
                <a:gd name="connsiteX672" fmla="*/ 2774807 w 8323021"/>
                <a:gd name="connsiteY672" fmla="*/ 301336 h 1462038"/>
                <a:gd name="connsiteX673" fmla="*/ 2784573 w 8323021"/>
                <a:gd name="connsiteY673" fmla="*/ 336213 h 1462038"/>
                <a:gd name="connsiteX674" fmla="*/ 2798524 w 8323021"/>
                <a:gd name="connsiteY674" fmla="*/ 291571 h 1462038"/>
                <a:gd name="connsiteX675" fmla="*/ 2815265 w 8323021"/>
                <a:gd name="connsiteY675" fmla="*/ 267854 h 1462038"/>
                <a:gd name="connsiteX676" fmla="*/ 3112416 w 8323021"/>
                <a:gd name="connsiteY676" fmla="*/ 485486 h 1462038"/>
                <a:gd name="connsiteX677" fmla="*/ 3116601 w 8323021"/>
                <a:gd name="connsiteY677" fmla="*/ 493857 h 1462038"/>
                <a:gd name="connsiteX678" fmla="*/ 3120786 w 8323021"/>
                <a:gd name="connsiteY678" fmla="*/ 513388 h 1462038"/>
                <a:gd name="connsiteX679" fmla="*/ 3120786 w 8323021"/>
                <a:gd name="connsiteY679" fmla="*/ 489671 h 1462038"/>
                <a:gd name="connsiteX680" fmla="*/ 3116601 w 8323021"/>
                <a:gd name="connsiteY680" fmla="*/ 458980 h 1462038"/>
                <a:gd name="connsiteX681" fmla="*/ 3112416 w 8323021"/>
                <a:gd name="connsiteY681" fmla="*/ 485486 h 1462038"/>
                <a:gd name="connsiteX682" fmla="*/ 3077539 w 8323021"/>
                <a:gd name="connsiteY682" fmla="*/ 269250 h 1462038"/>
                <a:gd name="connsiteX683" fmla="*/ 3088699 w 8323021"/>
                <a:gd name="connsiteY683" fmla="*/ 308312 h 1462038"/>
                <a:gd name="connsiteX684" fmla="*/ 3097070 w 8323021"/>
                <a:gd name="connsiteY684" fmla="*/ 354349 h 1462038"/>
                <a:gd name="connsiteX685" fmla="*/ 3109626 w 8323021"/>
                <a:gd name="connsiteY685" fmla="*/ 400387 h 1462038"/>
                <a:gd name="connsiteX686" fmla="*/ 3117996 w 8323021"/>
                <a:gd name="connsiteY686" fmla="*/ 429683 h 1462038"/>
                <a:gd name="connsiteX687" fmla="*/ 3136132 w 8323021"/>
                <a:gd name="connsiteY687" fmla="*/ 354349 h 1462038"/>
                <a:gd name="connsiteX688" fmla="*/ 3150083 w 8323021"/>
                <a:gd name="connsiteY688" fmla="*/ 299941 h 1462038"/>
                <a:gd name="connsiteX689" fmla="*/ 3152873 w 8323021"/>
                <a:gd name="connsiteY689" fmla="*/ 285990 h 1462038"/>
                <a:gd name="connsiteX690" fmla="*/ 3138922 w 8323021"/>
                <a:gd name="connsiteY690" fmla="*/ 281805 h 1462038"/>
                <a:gd name="connsiteX691" fmla="*/ 3126366 w 8323021"/>
                <a:gd name="connsiteY691" fmla="*/ 291571 h 1462038"/>
                <a:gd name="connsiteX692" fmla="*/ 3085909 w 8323021"/>
                <a:gd name="connsiteY692" fmla="*/ 274830 h 1462038"/>
                <a:gd name="connsiteX693" fmla="*/ 3077539 w 8323021"/>
                <a:gd name="connsiteY693" fmla="*/ 269250 h 1462038"/>
                <a:gd name="connsiteX694" fmla="*/ 2460916 w 8323021"/>
                <a:gd name="connsiteY694" fmla="*/ 396201 h 1462038"/>
                <a:gd name="connsiteX695" fmla="*/ 2460916 w 8323021"/>
                <a:gd name="connsiteY695" fmla="*/ 396201 h 1462038"/>
                <a:gd name="connsiteX696" fmla="*/ 2460916 w 8323021"/>
                <a:gd name="connsiteY696" fmla="*/ 396201 h 1462038"/>
                <a:gd name="connsiteX697" fmla="*/ 3172404 w 8323021"/>
                <a:gd name="connsiteY697" fmla="*/ 281805 h 1462038"/>
                <a:gd name="connsiteX698" fmla="*/ 3196120 w 8323021"/>
                <a:gd name="connsiteY698" fmla="*/ 279015 h 1462038"/>
                <a:gd name="connsiteX699" fmla="*/ 3197515 w 8323021"/>
                <a:gd name="connsiteY699" fmla="*/ 273435 h 1462038"/>
                <a:gd name="connsiteX700" fmla="*/ 3159848 w 8323021"/>
                <a:gd name="connsiteY700" fmla="*/ 242743 h 1462038"/>
                <a:gd name="connsiteX701" fmla="*/ 3159848 w 8323021"/>
                <a:gd name="connsiteY701" fmla="*/ 270645 h 1462038"/>
                <a:gd name="connsiteX702" fmla="*/ 3171009 w 8323021"/>
                <a:gd name="connsiteY702" fmla="*/ 279015 h 1462038"/>
                <a:gd name="connsiteX703" fmla="*/ 3172404 w 8323021"/>
                <a:gd name="connsiteY703" fmla="*/ 281805 h 1462038"/>
                <a:gd name="connsiteX704" fmla="*/ 3159848 w 8323021"/>
                <a:gd name="connsiteY704" fmla="*/ 280410 h 1462038"/>
                <a:gd name="connsiteX705" fmla="*/ 3165429 w 8323021"/>
                <a:gd name="connsiteY705" fmla="*/ 281805 h 1462038"/>
                <a:gd name="connsiteX706" fmla="*/ 3159848 w 8323021"/>
                <a:gd name="connsiteY706" fmla="*/ 279015 h 1462038"/>
                <a:gd name="connsiteX707" fmla="*/ 3159848 w 8323021"/>
                <a:gd name="connsiteY707" fmla="*/ 280410 h 1462038"/>
                <a:gd name="connsiteX708" fmla="*/ 3138922 w 8323021"/>
                <a:gd name="connsiteY708" fmla="*/ 274830 h 1462038"/>
                <a:gd name="connsiteX709" fmla="*/ 3152873 w 8323021"/>
                <a:gd name="connsiteY709" fmla="*/ 279015 h 1462038"/>
                <a:gd name="connsiteX710" fmla="*/ 3152873 w 8323021"/>
                <a:gd name="connsiteY710" fmla="*/ 274830 h 1462038"/>
                <a:gd name="connsiteX711" fmla="*/ 3144502 w 8323021"/>
                <a:gd name="connsiteY711" fmla="*/ 272040 h 1462038"/>
                <a:gd name="connsiteX712" fmla="*/ 3138922 w 8323021"/>
                <a:gd name="connsiteY712" fmla="*/ 270645 h 1462038"/>
                <a:gd name="connsiteX713" fmla="*/ 3138922 w 8323021"/>
                <a:gd name="connsiteY713" fmla="*/ 274830 h 1462038"/>
                <a:gd name="connsiteX714" fmla="*/ 2721795 w 8323021"/>
                <a:gd name="connsiteY714" fmla="*/ 272040 h 1462038"/>
                <a:gd name="connsiteX715" fmla="*/ 2721795 w 8323021"/>
                <a:gd name="connsiteY715" fmla="*/ 272040 h 1462038"/>
                <a:gd name="connsiteX716" fmla="*/ 2780388 w 8323021"/>
                <a:gd name="connsiteY716" fmla="*/ 242743 h 1462038"/>
                <a:gd name="connsiteX717" fmla="*/ 2781783 w 8323021"/>
                <a:gd name="connsiteY717" fmla="*/ 221817 h 1462038"/>
                <a:gd name="connsiteX718" fmla="*/ 2734350 w 8323021"/>
                <a:gd name="connsiteY718" fmla="*/ 255299 h 1462038"/>
                <a:gd name="connsiteX719" fmla="*/ 2721795 w 8323021"/>
                <a:gd name="connsiteY719" fmla="*/ 272040 h 1462038"/>
                <a:gd name="connsiteX720" fmla="*/ 3124971 w 8323021"/>
                <a:gd name="connsiteY720" fmla="*/ 267854 h 1462038"/>
                <a:gd name="connsiteX721" fmla="*/ 3130552 w 8323021"/>
                <a:gd name="connsiteY721" fmla="*/ 270645 h 1462038"/>
                <a:gd name="connsiteX722" fmla="*/ 3130552 w 8323021"/>
                <a:gd name="connsiteY722" fmla="*/ 267854 h 1462038"/>
                <a:gd name="connsiteX723" fmla="*/ 3124971 w 8323021"/>
                <a:gd name="connsiteY723" fmla="*/ 267854 h 1462038"/>
                <a:gd name="connsiteX724" fmla="*/ 2933846 w 8323021"/>
                <a:gd name="connsiteY724" fmla="*/ 171594 h 1462038"/>
                <a:gd name="connsiteX725" fmla="*/ 2967328 w 8323021"/>
                <a:gd name="connsiteY725" fmla="*/ 174384 h 1462038"/>
                <a:gd name="connsiteX726" fmla="*/ 3133342 w 8323021"/>
                <a:gd name="connsiteY726" fmla="*/ 221817 h 1462038"/>
                <a:gd name="connsiteX727" fmla="*/ 3152873 w 8323021"/>
                <a:gd name="connsiteY727" fmla="*/ 230187 h 1462038"/>
                <a:gd name="connsiteX728" fmla="*/ 3112416 w 8323021"/>
                <a:gd name="connsiteY728" fmla="*/ 86495 h 1462038"/>
                <a:gd name="connsiteX729" fmla="*/ 3049637 w 8323021"/>
                <a:gd name="connsiteY729" fmla="*/ 41852 h 1462038"/>
                <a:gd name="connsiteX730" fmla="*/ 3017550 w 8323021"/>
                <a:gd name="connsiteY730" fmla="*/ 34877 h 1462038"/>
                <a:gd name="connsiteX731" fmla="*/ 3024526 w 8323021"/>
                <a:gd name="connsiteY731" fmla="*/ 92075 h 1462038"/>
                <a:gd name="connsiteX732" fmla="*/ 3024526 w 8323021"/>
                <a:gd name="connsiteY732" fmla="*/ 135322 h 1462038"/>
                <a:gd name="connsiteX733" fmla="*/ 3018946 w 8323021"/>
                <a:gd name="connsiteY733" fmla="*/ 159039 h 1462038"/>
                <a:gd name="connsiteX734" fmla="*/ 3011970 w 8323021"/>
                <a:gd name="connsiteY734" fmla="*/ 159039 h 1462038"/>
                <a:gd name="connsiteX735" fmla="*/ 3004995 w 8323021"/>
                <a:gd name="connsiteY735" fmla="*/ 135322 h 1462038"/>
                <a:gd name="connsiteX736" fmla="*/ 3000810 w 8323021"/>
                <a:gd name="connsiteY736" fmla="*/ 96260 h 1462038"/>
                <a:gd name="connsiteX737" fmla="*/ 3002205 w 8323021"/>
                <a:gd name="connsiteY737" fmla="*/ 30692 h 1462038"/>
                <a:gd name="connsiteX738" fmla="*/ 3006390 w 8323021"/>
                <a:gd name="connsiteY738" fmla="*/ 26506 h 1462038"/>
                <a:gd name="connsiteX739" fmla="*/ 3006390 w 8323021"/>
                <a:gd name="connsiteY739" fmla="*/ 26506 h 1462038"/>
                <a:gd name="connsiteX740" fmla="*/ 3002205 w 8323021"/>
                <a:gd name="connsiteY740" fmla="*/ 18136 h 1462038"/>
                <a:gd name="connsiteX741" fmla="*/ 2907340 w 8323021"/>
                <a:gd name="connsiteY741" fmla="*/ 16741 h 1462038"/>
                <a:gd name="connsiteX742" fmla="*/ 2893389 w 8323021"/>
                <a:gd name="connsiteY742" fmla="*/ 25111 h 1462038"/>
                <a:gd name="connsiteX743" fmla="*/ 2893389 w 8323021"/>
                <a:gd name="connsiteY743" fmla="*/ 25111 h 1462038"/>
                <a:gd name="connsiteX744" fmla="*/ 2886413 w 8323021"/>
                <a:gd name="connsiteY744" fmla="*/ 93470 h 1462038"/>
                <a:gd name="connsiteX745" fmla="*/ 2879438 w 8323021"/>
                <a:gd name="connsiteY745" fmla="*/ 135322 h 1462038"/>
                <a:gd name="connsiteX746" fmla="*/ 2868277 w 8323021"/>
                <a:gd name="connsiteY746" fmla="*/ 157643 h 1462038"/>
                <a:gd name="connsiteX747" fmla="*/ 2861302 w 8323021"/>
                <a:gd name="connsiteY747" fmla="*/ 153458 h 1462038"/>
                <a:gd name="connsiteX748" fmla="*/ 2855722 w 8323021"/>
                <a:gd name="connsiteY748" fmla="*/ 107421 h 1462038"/>
                <a:gd name="connsiteX749" fmla="*/ 2868277 w 8323021"/>
                <a:gd name="connsiteY749" fmla="*/ 47433 h 1462038"/>
                <a:gd name="connsiteX750" fmla="*/ 2876648 w 8323021"/>
                <a:gd name="connsiteY750" fmla="*/ 30692 h 1462038"/>
                <a:gd name="connsiteX751" fmla="*/ 2869672 w 8323021"/>
                <a:gd name="connsiteY751" fmla="*/ 37667 h 1462038"/>
                <a:gd name="connsiteX752" fmla="*/ 2825030 w 8323021"/>
                <a:gd name="connsiteY752" fmla="*/ 82309 h 1462038"/>
                <a:gd name="connsiteX753" fmla="*/ 2788758 w 8323021"/>
                <a:gd name="connsiteY753" fmla="*/ 207866 h 1462038"/>
                <a:gd name="connsiteX754" fmla="*/ 2788758 w 8323021"/>
                <a:gd name="connsiteY754" fmla="*/ 209261 h 1462038"/>
                <a:gd name="connsiteX755" fmla="*/ 2809684 w 8323021"/>
                <a:gd name="connsiteY755" fmla="*/ 199496 h 1462038"/>
                <a:gd name="connsiteX756" fmla="*/ 2933846 w 8323021"/>
                <a:gd name="connsiteY756" fmla="*/ 171594 h 1462038"/>
                <a:gd name="connsiteX757" fmla="*/ 2869672 w 8323021"/>
                <a:gd name="connsiteY757" fmla="*/ 152063 h 1462038"/>
                <a:gd name="connsiteX758" fmla="*/ 2869672 w 8323021"/>
                <a:gd name="connsiteY758" fmla="*/ 152063 h 1462038"/>
                <a:gd name="connsiteX759" fmla="*/ 2869672 w 8323021"/>
                <a:gd name="connsiteY759" fmla="*/ 152063 h 1462038"/>
                <a:gd name="connsiteX760" fmla="*/ 2886413 w 8323021"/>
                <a:gd name="connsiteY760" fmla="*/ 33482 h 1462038"/>
                <a:gd name="connsiteX761" fmla="*/ 2876648 w 8323021"/>
                <a:gd name="connsiteY761" fmla="*/ 51618 h 1462038"/>
                <a:gd name="connsiteX762" fmla="*/ 2869672 w 8323021"/>
                <a:gd name="connsiteY762" fmla="*/ 150668 h 1462038"/>
                <a:gd name="connsiteX763" fmla="*/ 2880833 w 8323021"/>
                <a:gd name="connsiteY763" fmla="*/ 90680 h 1462038"/>
                <a:gd name="connsiteX764" fmla="*/ 2886413 w 8323021"/>
                <a:gd name="connsiteY764" fmla="*/ 33482 h 1462038"/>
                <a:gd name="connsiteX765" fmla="*/ 3007785 w 8323021"/>
                <a:gd name="connsiteY765" fmla="*/ 34877 h 1462038"/>
                <a:gd name="connsiteX766" fmla="*/ 3007785 w 8323021"/>
                <a:gd name="connsiteY766" fmla="*/ 94865 h 1462038"/>
                <a:gd name="connsiteX767" fmla="*/ 3011970 w 8323021"/>
                <a:gd name="connsiteY767" fmla="*/ 133927 h 1462038"/>
                <a:gd name="connsiteX768" fmla="*/ 3014760 w 8323021"/>
                <a:gd name="connsiteY768" fmla="*/ 149273 h 1462038"/>
                <a:gd name="connsiteX769" fmla="*/ 3017550 w 8323021"/>
                <a:gd name="connsiteY769" fmla="*/ 90680 h 1462038"/>
                <a:gd name="connsiteX770" fmla="*/ 3010575 w 8323021"/>
                <a:gd name="connsiteY770" fmla="*/ 34877 h 1462038"/>
                <a:gd name="connsiteX771" fmla="*/ 3007785 w 8323021"/>
                <a:gd name="connsiteY771" fmla="*/ 34877 h 14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Lst>
              <a:rect l="l" t="t" r="r" b="b"/>
              <a:pathLst>
                <a:path w="8323021" h="1462038">
                  <a:moveTo>
                    <a:pt x="8323021" y="1459249"/>
                  </a:moveTo>
                  <a:cubicBezTo>
                    <a:pt x="8323021" y="1459249"/>
                    <a:pt x="8304885" y="1459249"/>
                    <a:pt x="8304885" y="1459249"/>
                  </a:cubicBezTo>
                  <a:cubicBezTo>
                    <a:pt x="8299305" y="1459249"/>
                    <a:pt x="2981278" y="1456458"/>
                    <a:pt x="2829215" y="1452273"/>
                  </a:cubicBezTo>
                  <a:cubicBezTo>
                    <a:pt x="2815265" y="1453668"/>
                    <a:pt x="2799919" y="1453668"/>
                    <a:pt x="2791548" y="1452273"/>
                  </a:cubicBezTo>
                  <a:cubicBezTo>
                    <a:pt x="2784573" y="1452273"/>
                    <a:pt x="2777598" y="1450878"/>
                    <a:pt x="2772017" y="1450878"/>
                  </a:cubicBezTo>
                  <a:cubicBezTo>
                    <a:pt x="2762252" y="1449483"/>
                    <a:pt x="2762252" y="1449483"/>
                    <a:pt x="2760857" y="1448088"/>
                  </a:cubicBezTo>
                  <a:cubicBezTo>
                    <a:pt x="2759462" y="1446693"/>
                    <a:pt x="2759462" y="1445298"/>
                    <a:pt x="2760857" y="1443903"/>
                  </a:cubicBezTo>
                  <a:cubicBezTo>
                    <a:pt x="2762252" y="1441113"/>
                    <a:pt x="2763647" y="1441113"/>
                    <a:pt x="2772017" y="1442508"/>
                  </a:cubicBezTo>
                  <a:cubicBezTo>
                    <a:pt x="2777598" y="1442508"/>
                    <a:pt x="2787363" y="1443903"/>
                    <a:pt x="2798524" y="1443903"/>
                  </a:cubicBezTo>
                  <a:cubicBezTo>
                    <a:pt x="2805499" y="1443903"/>
                    <a:pt x="2816660" y="1445298"/>
                    <a:pt x="2830610" y="1445298"/>
                  </a:cubicBezTo>
                  <a:cubicBezTo>
                    <a:pt x="2834796" y="1445298"/>
                    <a:pt x="2837586" y="1443903"/>
                    <a:pt x="2841771" y="1443903"/>
                  </a:cubicBezTo>
                  <a:cubicBezTo>
                    <a:pt x="2852932" y="1442508"/>
                    <a:pt x="2858512" y="1434137"/>
                    <a:pt x="2857117" y="1420187"/>
                  </a:cubicBezTo>
                  <a:cubicBezTo>
                    <a:pt x="2857117" y="1410421"/>
                    <a:pt x="2852932" y="1397865"/>
                    <a:pt x="2847351" y="1388100"/>
                  </a:cubicBezTo>
                  <a:cubicBezTo>
                    <a:pt x="2847351" y="1388100"/>
                    <a:pt x="2847351" y="1386705"/>
                    <a:pt x="2847351" y="1386705"/>
                  </a:cubicBezTo>
                  <a:cubicBezTo>
                    <a:pt x="2834796" y="1381124"/>
                    <a:pt x="2832005" y="1376939"/>
                    <a:pt x="2830610" y="1375544"/>
                  </a:cubicBezTo>
                  <a:cubicBezTo>
                    <a:pt x="2829215" y="1372754"/>
                    <a:pt x="2829215" y="1371359"/>
                    <a:pt x="2830610" y="1368569"/>
                  </a:cubicBezTo>
                  <a:cubicBezTo>
                    <a:pt x="2832005" y="1365779"/>
                    <a:pt x="2834796" y="1364384"/>
                    <a:pt x="2838981" y="1365779"/>
                  </a:cubicBezTo>
                  <a:cubicBezTo>
                    <a:pt x="2843166" y="1367174"/>
                    <a:pt x="2848746" y="1374149"/>
                    <a:pt x="2852932" y="1381124"/>
                  </a:cubicBezTo>
                  <a:cubicBezTo>
                    <a:pt x="2854327" y="1381124"/>
                    <a:pt x="2855722" y="1382519"/>
                    <a:pt x="2857117" y="1382519"/>
                  </a:cubicBezTo>
                  <a:cubicBezTo>
                    <a:pt x="2869672" y="1386705"/>
                    <a:pt x="2885018" y="1392285"/>
                    <a:pt x="2903154" y="1396470"/>
                  </a:cubicBezTo>
                  <a:cubicBezTo>
                    <a:pt x="2942217" y="1406236"/>
                    <a:pt x="2979883" y="1413211"/>
                    <a:pt x="3002205" y="1413211"/>
                  </a:cubicBezTo>
                  <a:cubicBezTo>
                    <a:pt x="3011970" y="1413211"/>
                    <a:pt x="3018946" y="1411816"/>
                    <a:pt x="3021736" y="1407631"/>
                  </a:cubicBezTo>
                  <a:cubicBezTo>
                    <a:pt x="3025921" y="1402051"/>
                    <a:pt x="3021736" y="1389495"/>
                    <a:pt x="3017550" y="1376939"/>
                  </a:cubicBezTo>
                  <a:cubicBezTo>
                    <a:pt x="3013365" y="1365779"/>
                    <a:pt x="3010575" y="1353223"/>
                    <a:pt x="3010575" y="1340667"/>
                  </a:cubicBezTo>
                  <a:cubicBezTo>
                    <a:pt x="3010575" y="1333692"/>
                    <a:pt x="3011970" y="1329507"/>
                    <a:pt x="3016155" y="1326716"/>
                  </a:cubicBezTo>
                  <a:cubicBezTo>
                    <a:pt x="3025921" y="1321136"/>
                    <a:pt x="3044057" y="1333692"/>
                    <a:pt x="3070563" y="1353223"/>
                  </a:cubicBezTo>
                  <a:cubicBezTo>
                    <a:pt x="3083119" y="1362988"/>
                    <a:pt x="3095675" y="1371359"/>
                    <a:pt x="3102650" y="1374149"/>
                  </a:cubicBezTo>
                  <a:cubicBezTo>
                    <a:pt x="3104045" y="1375544"/>
                    <a:pt x="3105440" y="1375544"/>
                    <a:pt x="3106835" y="1375544"/>
                  </a:cubicBezTo>
                  <a:cubicBezTo>
                    <a:pt x="3106835" y="1372754"/>
                    <a:pt x="3102650" y="1362988"/>
                    <a:pt x="3099860" y="1354618"/>
                  </a:cubicBezTo>
                  <a:cubicBezTo>
                    <a:pt x="3092884" y="1336482"/>
                    <a:pt x="3080329" y="1309976"/>
                    <a:pt x="3076144" y="1277889"/>
                  </a:cubicBezTo>
                  <a:cubicBezTo>
                    <a:pt x="3076144" y="1273704"/>
                    <a:pt x="3073353" y="1262543"/>
                    <a:pt x="3080329" y="1259753"/>
                  </a:cubicBezTo>
                  <a:cubicBezTo>
                    <a:pt x="3092884" y="1254173"/>
                    <a:pt x="3119391" y="1279284"/>
                    <a:pt x="3172404" y="1335087"/>
                  </a:cubicBezTo>
                  <a:cubicBezTo>
                    <a:pt x="3200305" y="1364384"/>
                    <a:pt x="3228207" y="1393680"/>
                    <a:pt x="3242158" y="1400655"/>
                  </a:cubicBezTo>
                  <a:cubicBezTo>
                    <a:pt x="3243553" y="1400655"/>
                    <a:pt x="3243553" y="1402051"/>
                    <a:pt x="3244948" y="1402051"/>
                  </a:cubicBezTo>
                  <a:cubicBezTo>
                    <a:pt x="3244948" y="1400655"/>
                    <a:pt x="3244948" y="1397865"/>
                    <a:pt x="3242158" y="1388100"/>
                  </a:cubicBezTo>
                  <a:cubicBezTo>
                    <a:pt x="3239367" y="1381124"/>
                    <a:pt x="3235182" y="1369964"/>
                    <a:pt x="3229602" y="1357408"/>
                  </a:cubicBezTo>
                  <a:cubicBezTo>
                    <a:pt x="3218441" y="1333692"/>
                    <a:pt x="3204490" y="1304395"/>
                    <a:pt x="3190540" y="1276494"/>
                  </a:cubicBezTo>
                  <a:cubicBezTo>
                    <a:pt x="3171009" y="1238827"/>
                    <a:pt x="3154268" y="1205345"/>
                    <a:pt x="3152873" y="1195579"/>
                  </a:cubicBezTo>
                  <a:cubicBezTo>
                    <a:pt x="3151478" y="1187209"/>
                    <a:pt x="3151478" y="1181629"/>
                    <a:pt x="3154268" y="1178839"/>
                  </a:cubicBezTo>
                  <a:cubicBezTo>
                    <a:pt x="3157058" y="1174653"/>
                    <a:pt x="3161243" y="1174653"/>
                    <a:pt x="3164033" y="1173258"/>
                  </a:cubicBezTo>
                  <a:cubicBezTo>
                    <a:pt x="3168219" y="1171863"/>
                    <a:pt x="3172404" y="1170468"/>
                    <a:pt x="3173799" y="1166283"/>
                  </a:cubicBezTo>
                  <a:cubicBezTo>
                    <a:pt x="3175194" y="1160703"/>
                    <a:pt x="3173799" y="1157912"/>
                    <a:pt x="3171009" y="1153727"/>
                  </a:cubicBezTo>
                  <a:cubicBezTo>
                    <a:pt x="3166823" y="1148147"/>
                    <a:pt x="3161243" y="1139776"/>
                    <a:pt x="3172404" y="1123036"/>
                  </a:cubicBezTo>
                  <a:cubicBezTo>
                    <a:pt x="3180774" y="1110480"/>
                    <a:pt x="3210071" y="1044911"/>
                    <a:pt x="3236577" y="966787"/>
                  </a:cubicBezTo>
                  <a:cubicBezTo>
                    <a:pt x="3258899" y="899824"/>
                    <a:pt x="3285405" y="809144"/>
                    <a:pt x="3277035" y="758921"/>
                  </a:cubicBezTo>
                  <a:cubicBezTo>
                    <a:pt x="3265874" y="694747"/>
                    <a:pt x="3205886" y="648710"/>
                    <a:pt x="3159848" y="616623"/>
                  </a:cubicBezTo>
                  <a:cubicBezTo>
                    <a:pt x="3159848" y="616623"/>
                    <a:pt x="3159848" y="616623"/>
                    <a:pt x="3158453" y="616623"/>
                  </a:cubicBezTo>
                  <a:cubicBezTo>
                    <a:pt x="3148687" y="618018"/>
                    <a:pt x="3138922" y="619413"/>
                    <a:pt x="3129156" y="619413"/>
                  </a:cubicBezTo>
                  <a:cubicBezTo>
                    <a:pt x="3127761" y="643130"/>
                    <a:pt x="3122181" y="662661"/>
                    <a:pt x="3111020" y="666846"/>
                  </a:cubicBezTo>
                  <a:cubicBezTo>
                    <a:pt x="3102650" y="669636"/>
                    <a:pt x="3087304" y="673821"/>
                    <a:pt x="3071958" y="676612"/>
                  </a:cubicBezTo>
                  <a:cubicBezTo>
                    <a:pt x="3060798" y="679402"/>
                    <a:pt x="3049637" y="680797"/>
                    <a:pt x="3041267" y="683587"/>
                  </a:cubicBezTo>
                  <a:cubicBezTo>
                    <a:pt x="3031501" y="686377"/>
                    <a:pt x="3027316" y="687772"/>
                    <a:pt x="3027316" y="689167"/>
                  </a:cubicBezTo>
                  <a:cubicBezTo>
                    <a:pt x="3030106" y="691957"/>
                    <a:pt x="3035686" y="694747"/>
                    <a:pt x="3039872" y="697538"/>
                  </a:cubicBezTo>
                  <a:cubicBezTo>
                    <a:pt x="3051032" y="704513"/>
                    <a:pt x="3063588" y="711488"/>
                    <a:pt x="3063588" y="721254"/>
                  </a:cubicBezTo>
                  <a:cubicBezTo>
                    <a:pt x="3063588" y="721254"/>
                    <a:pt x="3063588" y="722649"/>
                    <a:pt x="3063588" y="722649"/>
                  </a:cubicBezTo>
                  <a:cubicBezTo>
                    <a:pt x="3081724" y="703118"/>
                    <a:pt x="3099860" y="687772"/>
                    <a:pt x="3122181" y="679402"/>
                  </a:cubicBezTo>
                  <a:cubicBezTo>
                    <a:pt x="3157058" y="664056"/>
                    <a:pt x="3187750" y="664056"/>
                    <a:pt x="3212861" y="678007"/>
                  </a:cubicBezTo>
                  <a:cubicBezTo>
                    <a:pt x="3240762" y="694747"/>
                    <a:pt x="3258899" y="731019"/>
                    <a:pt x="3264479" y="781242"/>
                  </a:cubicBezTo>
                  <a:cubicBezTo>
                    <a:pt x="3265874" y="796588"/>
                    <a:pt x="3260293" y="821699"/>
                    <a:pt x="3247738" y="852391"/>
                  </a:cubicBezTo>
                  <a:cubicBezTo>
                    <a:pt x="3235182" y="881688"/>
                    <a:pt x="3218441" y="916564"/>
                    <a:pt x="3196120" y="954231"/>
                  </a:cubicBezTo>
                  <a:cubicBezTo>
                    <a:pt x="3151478" y="1030961"/>
                    <a:pt x="3092884" y="1111875"/>
                    <a:pt x="3041267" y="1169073"/>
                  </a:cubicBezTo>
                  <a:cubicBezTo>
                    <a:pt x="3003600" y="1210925"/>
                    <a:pt x="2951982" y="1259753"/>
                    <a:pt x="2915710" y="1259753"/>
                  </a:cubicBezTo>
                  <a:cubicBezTo>
                    <a:pt x="2869672" y="1259753"/>
                    <a:pt x="2804104" y="1254173"/>
                    <a:pt x="2746906" y="1244407"/>
                  </a:cubicBezTo>
                  <a:cubicBezTo>
                    <a:pt x="2725980" y="1241617"/>
                    <a:pt x="2698078" y="1236037"/>
                    <a:pt x="2674362" y="1229061"/>
                  </a:cubicBezTo>
                  <a:cubicBezTo>
                    <a:pt x="2674362" y="1230456"/>
                    <a:pt x="2675757" y="1230456"/>
                    <a:pt x="2675757" y="1231851"/>
                  </a:cubicBezTo>
                  <a:cubicBezTo>
                    <a:pt x="2685523" y="1243012"/>
                    <a:pt x="2688313" y="1263938"/>
                    <a:pt x="2682732" y="1293235"/>
                  </a:cubicBezTo>
                  <a:cubicBezTo>
                    <a:pt x="2679942" y="1304395"/>
                    <a:pt x="2677152" y="1316951"/>
                    <a:pt x="2672967" y="1329507"/>
                  </a:cubicBezTo>
                  <a:cubicBezTo>
                    <a:pt x="2677152" y="1349038"/>
                    <a:pt x="2679942" y="1367174"/>
                    <a:pt x="2678547" y="1378334"/>
                  </a:cubicBezTo>
                  <a:cubicBezTo>
                    <a:pt x="2677152" y="1388100"/>
                    <a:pt x="2670177" y="1395075"/>
                    <a:pt x="2660411" y="1397865"/>
                  </a:cubicBezTo>
                  <a:cubicBezTo>
                    <a:pt x="2657621" y="1399261"/>
                    <a:pt x="2653436" y="1399261"/>
                    <a:pt x="2650646" y="1399261"/>
                  </a:cubicBezTo>
                  <a:cubicBezTo>
                    <a:pt x="2649251" y="1404841"/>
                    <a:pt x="2646460" y="1410421"/>
                    <a:pt x="2646460" y="1416001"/>
                  </a:cubicBezTo>
                  <a:cubicBezTo>
                    <a:pt x="2642275" y="1431347"/>
                    <a:pt x="2643670" y="1436927"/>
                    <a:pt x="2645065" y="1439718"/>
                  </a:cubicBezTo>
                  <a:cubicBezTo>
                    <a:pt x="2645065" y="1439718"/>
                    <a:pt x="2646460" y="1441113"/>
                    <a:pt x="2646460" y="1441113"/>
                  </a:cubicBezTo>
                  <a:cubicBezTo>
                    <a:pt x="2646460" y="1441113"/>
                    <a:pt x="2646460" y="1441113"/>
                    <a:pt x="2647856" y="1441113"/>
                  </a:cubicBezTo>
                  <a:cubicBezTo>
                    <a:pt x="2647856" y="1441113"/>
                    <a:pt x="2649251" y="1441113"/>
                    <a:pt x="2649251" y="1441113"/>
                  </a:cubicBezTo>
                  <a:cubicBezTo>
                    <a:pt x="2653436" y="1441113"/>
                    <a:pt x="2653436" y="1443903"/>
                    <a:pt x="2653436" y="1443903"/>
                  </a:cubicBezTo>
                  <a:cubicBezTo>
                    <a:pt x="2653436" y="1443903"/>
                    <a:pt x="2653436" y="1446693"/>
                    <a:pt x="2649251" y="1448088"/>
                  </a:cubicBezTo>
                  <a:cubicBezTo>
                    <a:pt x="2647856" y="1448088"/>
                    <a:pt x="2647856" y="1448088"/>
                    <a:pt x="2646460" y="1448088"/>
                  </a:cubicBezTo>
                  <a:cubicBezTo>
                    <a:pt x="2639485" y="1448088"/>
                    <a:pt x="2618559" y="1448088"/>
                    <a:pt x="2586472" y="1448088"/>
                  </a:cubicBezTo>
                  <a:cubicBezTo>
                    <a:pt x="2236308" y="1448088"/>
                    <a:pt x="64176" y="1452273"/>
                    <a:pt x="44645" y="1452273"/>
                  </a:cubicBezTo>
                  <a:cubicBezTo>
                    <a:pt x="44645" y="1452273"/>
                    <a:pt x="3" y="1452273"/>
                    <a:pt x="3" y="1452273"/>
                  </a:cubicBezTo>
                  <a:cubicBezTo>
                    <a:pt x="-1392" y="1452273"/>
                    <a:pt x="509205" y="1450878"/>
                    <a:pt x="509205" y="1449483"/>
                  </a:cubicBezTo>
                  <a:cubicBezTo>
                    <a:pt x="509205" y="1448088"/>
                    <a:pt x="43250" y="1445298"/>
                    <a:pt x="44645" y="1445298"/>
                  </a:cubicBezTo>
                  <a:cubicBezTo>
                    <a:pt x="50226" y="1445298"/>
                    <a:pt x="1051890" y="1443903"/>
                    <a:pt x="1580623" y="1442508"/>
                  </a:cubicBezTo>
                  <a:cubicBezTo>
                    <a:pt x="1890330" y="1441113"/>
                    <a:pt x="2137258" y="1441113"/>
                    <a:pt x="2314433" y="1441113"/>
                  </a:cubicBezTo>
                  <a:cubicBezTo>
                    <a:pt x="2419063" y="1441113"/>
                    <a:pt x="2501373" y="1441113"/>
                    <a:pt x="2555781" y="1441113"/>
                  </a:cubicBezTo>
                  <a:cubicBezTo>
                    <a:pt x="2585077" y="1441113"/>
                    <a:pt x="2608793" y="1441113"/>
                    <a:pt x="2624139" y="1441113"/>
                  </a:cubicBezTo>
                  <a:cubicBezTo>
                    <a:pt x="2629720" y="1441113"/>
                    <a:pt x="2633905" y="1441113"/>
                    <a:pt x="2636695" y="1441113"/>
                  </a:cubicBezTo>
                  <a:cubicBezTo>
                    <a:pt x="2633905" y="1432742"/>
                    <a:pt x="2636695" y="1420187"/>
                    <a:pt x="2642275" y="1400655"/>
                  </a:cubicBezTo>
                  <a:cubicBezTo>
                    <a:pt x="2626929" y="1400655"/>
                    <a:pt x="2610189" y="1396470"/>
                    <a:pt x="2597633" y="1392285"/>
                  </a:cubicBezTo>
                  <a:cubicBezTo>
                    <a:pt x="2597633" y="1393680"/>
                    <a:pt x="2597633" y="1395075"/>
                    <a:pt x="2597633" y="1396470"/>
                  </a:cubicBezTo>
                  <a:cubicBezTo>
                    <a:pt x="2599028" y="1407631"/>
                    <a:pt x="2593448" y="1413211"/>
                    <a:pt x="2589262" y="1416001"/>
                  </a:cubicBezTo>
                  <a:cubicBezTo>
                    <a:pt x="2569731" y="1428557"/>
                    <a:pt x="2522299" y="1413211"/>
                    <a:pt x="2498583" y="1396470"/>
                  </a:cubicBezTo>
                  <a:cubicBezTo>
                    <a:pt x="2483237" y="1386705"/>
                    <a:pt x="2480447" y="1350433"/>
                    <a:pt x="2480447" y="1322531"/>
                  </a:cubicBezTo>
                  <a:cubicBezTo>
                    <a:pt x="2480447" y="1289049"/>
                    <a:pt x="2486027" y="1254173"/>
                    <a:pt x="2490212" y="1236037"/>
                  </a:cubicBezTo>
                  <a:cubicBezTo>
                    <a:pt x="2490212" y="1234642"/>
                    <a:pt x="2490212" y="1233246"/>
                    <a:pt x="2491607" y="1233246"/>
                  </a:cubicBezTo>
                  <a:cubicBezTo>
                    <a:pt x="2480447" y="1234642"/>
                    <a:pt x="2470681" y="1234642"/>
                    <a:pt x="2463706" y="1233246"/>
                  </a:cubicBezTo>
                  <a:cubicBezTo>
                    <a:pt x="2435804" y="1227666"/>
                    <a:pt x="2417668" y="1216506"/>
                    <a:pt x="2407903" y="1199765"/>
                  </a:cubicBezTo>
                  <a:cubicBezTo>
                    <a:pt x="2392557" y="1169073"/>
                    <a:pt x="2412088" y="1124431"/>
                    <a:pt x="2430224" y="1085368"/>
                  </a:cubicBezTo>
                  <a:cubicBezTo>
                    <a:pt x="2435804" y="1072813"/>
                    <a:pt x="2444175" y="1063047"/>
                    <a:pt x="2452545" y="1054677"/>
                  </a:cubicBezTo>
                  <a:cubicBezTo>
                    <a:pt x="2451150" y="1043516"/>
                    <a:pt x="2448360" y="1023985"/>
                    <a:pt x="2452545" y="1004454"/>
                  </a:cubicBezTo>
                  <a:cubicBezTo>
                    <a:pt x="2452545" y="1001664"/>
                    <a:pt x="2453940" y="998874"/>
                    <a:pt x="2453940" y="996084"/>
                  </a:cubicBezTo>
                  <a:cubicBezTo>
                    <a:pt x="2452545" y="994689"/>
                    <a:pt x="2452545" y="993294"/>
                    <a:pt x="2451150" y="991898"/>
                  </a:cubicBezTo>
                  <a:cubicBezTo>
                    <a:pt x="2442780" y="973762"/>
                    <a:pt x="2433014" y="947256"/>
                    <a:pt x="2423248" y="915169"/>
                  </a:cubicBezTo>
                  <a:cubicBezTo>
                    <a:pt x="2400927" y="841230"/>
                    <a:pt x="2375816" y="736600"/>
                    <a:pt x="2357680" y="640339"/>
                  </a:cubicBezTo>
                  <a:cubicBezTo>
                    <a:pt x="2349310" y="594302"/>
                    <a:pt x="2343729" y="553845"/>
                    <a:pt x="2339544" y="524548"/>
                  </a:cubicBezTo>
                  <a:cubicBezTo>
                    <a:pt x="2335359" y="479906"/>
                    <a:pt x="2338149" y="470140"/>
                    <a:pt x="2342334" y="465955"/>
                  </a:cubicBezTo>
                  <a:cubicBezTo>
                    <a:pt x="2356285" y="452004"/>
                    <a:pt x="2388372" y="442239"/>
                    <a:pt x="2413483" y="439449"/>
                  </a:cubicBezTo>
                  <a:cubicBezTo>
                    <a:pt x="2428829" y="438054"/>
                    <a:pt x="2445570" y="436659"/>
                    <a:pt x="2458125" y="439449"/>
                  </a:cubicBezTo>
                  <a:cubicBezTo>
                    <a:pt x="2455335" y="400387"/>
                    <a:pt x="2458125" y="397596"/>
                    <a:pt x="2458125" y="396201"/>
                  </a:cubicBezTo>
                  <a:cubicBezTo>
                    <a:pt x="2463706" y="385041"/>
                    <a:pt x="2490212" y="378065"/>
                    <a:pt x="2497187" y="375275"/>
                  </a:cubicBezTo>
                  <a:cubicBezTo>
                    <a:pt x="2519509" y="369695"/>
                    <a:pt x="2543225" y="366905"/>
                    <a:pt x="2562756" y="368300"/>
                  </a:cubicBezTo>
                  <a:cubicBezTo>
                    <a:pt x="2593448" y="371090"/>
                    <a:pt x="2612979" y="382251"/>
                    <a:pt x="2619954" y="403177"/>
                  </a:cubicBezTo>
                  <a:cubicBezTo>
                    <a:pt x="2628325" y="428288"/>
                    <a:pt x="2629720" y="541289"/>
                    <a:pt x="2631115" y="672426"/>
                  </a:cubicBezTo>
                  <a:cubicBezTo>
                    <a:pt x="2631115" y="754736"/>
                    <a:pt x="2632510" y="838440"/>
                    <a:pt x="2635300" y="904009"/>
                  </a:cubicBezTo>
                  <a:cubicBezTo>
                    <a:pt x="2636695" y="938886"/>
                    <a:pt x="2638090" y="965392"/>
                    <a:pt x="2640880" y="984923"/>
                  </a:cubicBezTo>
                  <a:cubicBezTo>
                    <a:pt x="2640880" y="989108"/>
                    <a:pt x="2642275" y="993294"/>
                    <a:pt x="2642275" y="997479"/>
                  </a:cubicBezTo>
                  <a:cubicBezTo>
                    <a:pt x="2643670" y="998874"/>
                    <a:pt x="2645065" y="998874"/>
                    <a:pt x="2646460" y="1000269"/>
                  </a:cubicBezTo>
                  <a:cubicBezTo>
                    <a:pt x="2654831" y="1007244"/>
                    <a:pt x="2659016" y="1011430"/>
                    <a:pt x="2659016" y="1017010"/>
                  </a:cubicBezTo>
                  <a:cubicBezTo>
                    <a:pt x="2659016" y="1019800"/>
                    <a:pt x="2657621" y="1022590"/>
                    <a:pt x="2652041" y="1023985"/>
                  </a:cubicBezTo>
                  <a:cubicBezTo>
                    <a:pt x="2649251" y="1025380"/>
                    <a:pt x="2647856" y="1023985"/>
                    <a:pt x="2646460" y="1022590"/>
                  </a:cubicBezTo>
                  <a:cubicBezTo>
                    <a:pt x="2643670" y="1021195"/>
                    <a:pt x="2640880" y="1015615"/>
                    <a:pt x="2638090" y="1001664"/>
                  </a:cubicBezTo>
                  <a:cubicBezTo>
                    <a:pt x="2621349" y="990503"/>
                    <a:pt x="2593448" y="979343"/>
                    <a:pt x="2565546" y="970972"/>
                  </a:cubicBezTo>
                  <a:cubicBezTo>
                    <a:pt x="2561361" y="969577"/>
                    <a:pt x="2558571" y="969577"/>
                    <a:pt x="2555781" y="968182"/>
                  </a:cubicBezTo>
                  <a:cubicBezTo>
                    <a:pt x="2555781" y="983528"/>
                    <a:pt x="2554386" y="996084"/>
                    <a:pt x="2551595" y="1003059"/>
                  </a:cubicBezTo>
                  <a:cubicBezTo>
                    <a:pt x="2551595" y="1004454"/>
                    <a:pt x="2550200" y="1008639"/>
                    <a:pt x="2546015" y="1008639"/>
                  </a:cubicBezTo>
                  <a:cubicBezTo>
                    <a:pt x="2543225" y="1008639"/>
                    <a:pt x="2541830" y="1007244"/>
                    <a:pt x="2540435" y="1004454"/>
                  </a:cubicBezTo>
                  <a:cubicBezTo>
                    <a:pt x="2536250" y="998874"/>
                    <a:pt x="2532064" y="983528"/>
                    <a:pt x="2527879" y="961207"/>
                  </a:cubicBezTo>
                  <a:cubicBezTo>
                    <a:pt x="2511138" y="958417"/>
                    <a:pt x="2499978" y="959812"/>
                    <a:pt x="2493002" y="962602"/>
                  </a:cubicBezTo>
                  <a:cubicBezTo>
                    <a:pt x="2479051" y="969577"/>
                    <a:pt x="2470681" y="980738"/>
                    <a:pt x="2465101" y="996084"/>
                  </a:cubicBezTo>
                  <a:cubicBezTo>
                    <a:pt x="2474866" y="1015615"/>
                    <a:pt x="2480447" y="1018405"/>
                    <a:pt x="2483237" y="1018405"/>
                  </a:cubicBezTo>
                  <a:cubicBezTo>
                    <a:pt x="2497187" y="1021195"/>
                    <a:pt x="2502768" y="1022590"/>
                    <a:pt x="2502768" y="1026775"/>
                  </a:cubicBezTo>
                  <a:cubicBezTo>
                    <a:pt x="2502768" y="1030961"/>
                    <a:pt x="2498583" y="1033751"/>
                    <a:pt x="2491607" y="1037936"/>
                  </a:cubicBezTo>
                  <a:cubicBezTo>
                    <a:pt x="2484632" y="1042121"/>
                    <a:pt x="2473471" y="1047701"/>
                    <a:pt x="2463706" y="1057467"/>
                  </a:cubicBezTo>
                  <a:cubicBezTo>
                    <a:pt x="2466496" y="1067233"/>
                    <a:pt x="2472076" y="1071418"/>
                    <a:pt x="2483237" y="1075603"/>
                  </a:cubicBezTo>
                  <a:cubicBezTo>
                    <a:pt x="2498583" y="1079788"/>
                    <a:pt x="2522299" y="1081183"/>
                    <a:pt x="2552990" y="1081183"/>
                  </a:cubicBezTo>
                  <a:cubicBezTo>
                    <a:pt x="2599028" y="1081183"/>
                    <a:pt x="2684128" y="1060257"/>
                    <a:pt x="2734350" y="1049097"/>
                  </a:cubicBezTo>
                  <a:cubicBezTo>
                    <a:pt x="2734350" y="1049097"/>
                    <a:pt x="2735745" y="1049097"/>
                    <a:pt x="2735745" y="1049097"/>
                  </a:cubicBezTo>
                  <a:cubicBezTo>
                    <a:pt x="2738535" y="1043516"/>
                    <a:pt x="2741326" y="1036541"/>
                    <a:pt x="2744116" y="1030961"/>
                  </a:cubicBezTo>
                  <a:cubicBezTo>
                    <a:pt x="2735745" y="1033751"/>
                    <a:pt x="2725980" y="1035146"/>
                    <a:pt x="2716214" y="1037936"/>
                  </a:cubicBezTo>
                  <a:cubicBezTo>
                    <a:pt x="2702263" y="1042121"/>
                    <a:pt x="2691103" y="1044911"/>
                    <a:pt x="2682732" y="1047701"/>
                  </a:cubicBezTo>
                  <a:cubicBezTo>
                    <a:pt x="2682732" y="1049097"/>
                    <a:pt x="2681337" y="1049097"/>
                    <a:pt x="2681337" y="1049097"/>
                  </a:cubicBezTo>
                  <a:cubicBezTo>
                    <a:pt x="2678547" y="1051887"/>
                    <a:pt x="2675757" y="1053282"/>
                    <a:pt x="2671572" y="1054677"/>
                  </a:cubicBezTo>
                  <a:cubicBezTo>
                    <a:pt x="2667387" y="1054677"/>
                    <a:pt x="2661806" y="1056072"/>
                    <a:pt x="2661806" y="1050492"/>
                  </a:cubicBezTo>
                  <a:cubicBezTo>
                    <a:pt x="2661806" y="1047701"/>
                    <a:pt x="2664596" y="1044911"/>
                    <a:pt x="2677152" y="1040726"/>
                  </a:cubicBezTo>
                  <a:cubicBezTo>
                    <a:pt x="2679942" y="1028170"/>
                    <a:pt x="2672967" y="997479"/>
                    <a:pt x="2664596" y="963997"/>
                  </a:cubicBezTo>
                  <a:cubicBezTo>
                    <a:pt x="2654831" y="922145"/>
                    <a:pt x="2640880" y="869132"/>
                    <a:pt x="2645065" y="827280"/>
                  </a:cubicBezTo>
                  <a:cubicBezTo>
                    <a:pt x="2650646" y="758921"/>
                    <a:pt x="2689708" y="721254"/>
                    <a:pt x="2731560" y="683587"/>
                  </a:cubicBezTo>
                  <a:cubicBezTo>
                    <a:pt x="2730165" y="683587"/>
                    <a:pt x="2728770" y="682192"/>
                    <a:pt x="2727375" y="680797"/>
                  </a:cubicBezTo>
                  <a:cubicBezTo>
                    <a:pt x="2724585" y="679402"/>
                    <a:pt x="2723190" y="678007"/>
                    <a:pt x="2723190" y="675216"/>
                  </a:cubicBezTo>
                  <a:cubicBezTo>
                    <a:pt x="2721795" y="664056"/>
                    <a:pt x="2748301" y="643130"/>
                    <a:pt x="2802709" y="602672"/>
                  </a:cubicBezTo>
                  <a:cubicBezTo>
                    <a:pt x="2811079" y="597092"/>
                    <a:pt x="2818055" y="591512"/>
                    <a:pt x="2825030" y="585932"/>
                  </a:cubicBezTo>
                  <a:cubicBezTo>
                    <a:pt x="2772017" y="566401"/>
                    <a:pt x="2738535" y="545474"/>
                    <a:pt x="2728770" y="524548"/>
                  </a:cubicBezTo>
                  <a:cubicBezTo>
                    <a:pt x="2720399" y="507807"/>
                    <a:pt x="2720399" y="489671"/>
                    <a:pt x="2727375" y="470140"/>
                  </a:cubicBezTo>
                  <a:cubicBezTo>
                    <a:pt x="2732955" y="452004"/>
                    <a:pt x="2744116" y="435263"/>
                    <a:pt x="2755276" y="417127"/>
                  </a:cubicBezTo>
                  <a:cubicBezTo>
                    <a:pt x="2763647" y="403177"/>
                    <a:pt x="2773412" y="387831"/>
                    <a:pt x="2781783" y="371090"/>
                  </a:cubicBezTo>
                  <a:cubicBezTo>
                    <a:pt x="2785968" y="362720"/>
                    <a:pt x="2788758" y="355744"/>
                    <a:pt x="2791548" y="348769"/>
                  </a:cubicBezTo>
                  <a:cubicBezTo>
                    <a:pt x="2784573" y="327843"/>
                    <a:pt x="2778993" y="312497"/>
                    <a:pt x="2778993" y="304126"/>
                  </a:cubicBezTo>
                  <a:cubicBezTo>
                    <a:pt x="2776202" y="273435"/>
                    <a:pt x="2804104" y="238558"/>
                    <a:pt x="2845956" y="221817"/>
                  </a:cubicBezTo>
                  <a:cubicBezTo>
                    <a:pt x="2871068" y="212051"/>
                    <a:pt x="2933846" y="214842"/>
                    <a:pt x="2970118" y="217632"/>
                  </a:cubicBezTo>
                  <a:cubicBezTo>
                    <a:pt x="3020341" y="221817"/>
                    <a:pt x="3074749" y="230187"/>
                    <a:pt x="3101255" y="238558"/>
                  </a:cubicBezTo>
                  <a:cubicBezTo>
                    <a:pt x="3124971" y="245533"/>
                    <a:pt x="3137527" y="255299"/>
                    <a:pt x="3143107" y="265064"/>
                  </a:cubicBezTo>
                  <a:cubicBezTo>
                    <a:pt x="3147293" y="266459"/>
                    <a:pt x="3151478" y="266459"/>
                    <a:pt x="3154268" y="267854"/>
                  </a:cubicBezTo>
                  <a:cubicBezTo>
                    <a:pt x="3157058" y="267854"/>
                    <a:pt x="3158453" y="269250"/>
                    <a:pt x="3161243" y="269250"/>
                  </a:cubicBezTo>
                  <a:cubicBezTo>
                    <a:pt x="3161243" y="259484"/>
                    <a:pt x="3161243" y="251114"/>
                    <a:pt x="3161243" y="239953"/>
                  </a:cubicBezTo>
                  <a:cubicBezTo>
                    <a:pt x="3154268" y="237163"/>
                    <a:pt x="3147293" y="232978"/>
                    <a:pt x="3138922" y="228792"/>
                  </a:cubicBezTo>
                  <a:cubicBezTo>
                    <a:pt x="3091490" y="207866"/>
                    <a:pt x="3032896" y="191125"/>
                    <a:pt x="2974303" y="181360"/>
                  </a:cubicBezTo>
                  <a:cubicBezTo>
                    <a:pt x="2945007" y="177175"/>
                    <a:pt x="2897574" y="175780"/>
                    <a:pt x="2836191" y="200891"/>
                  </a:cubicBezTo>
                  <a:cubicBezTo>
                    <a:pt x="2822240" y="206471"/>
                    <a:pt x="2809684" y="212051"/>
                    <a:pt x="2797129" y="219027"/>
                  </a:cubicBezTo>
                  <a:cubicBezTo>
                    <a:pt x="2797129" y="228792"/>
                    <a:pt x="2797129" y="238558"/>
                    <a:pt x="2794338" y="245533"/>
                  </a:cubicBezTo>
                  <a:cubicBezTo>
                    <a:pt x="2785968" y="279015"/>
                    <a:pt x="2755276" y="281805"/>
                    <a:pt x="2728770" y="280410"/>
                  </a:cubicBezTo>
                  <a:cubicBezTo>
                    <a:pt x="2724585" y="280410"/>
                    <a:pt x="2723190" y="277620"/>
                    <a:pt x="2721795" y="276225"/>
                  </a:cubicBezTo>
                  <a:cubicBezTo>
                    <a:pt x="2720399" y="273435"/>
                    <a:pt x="2721795" y="269250"/>
                    <a:pt x="2725980" y="263669"/>
                  </a:cubicBezTo>
                  <a:cubicBezTo>
                    <a:pt x="2735745" y="251114"/>
                    <a:pt x="2758066" y="232978"/>
                    <a:pt x="2788758" y="214842"/>
                  </a:cubicBezTo>
                  <a:cubicBezTo>
                    <a:pt x="2788758" y="213446"/>
                    <a:pt x="2788758" y="212051"/>
                    <a:pt x="2788758" y="210656"/>
                  </a:cubicBezTo>
                  <a:cubicBezTo>
                    <a:pt x="2788758" y="192520"/>
                    <a:pt x="2788758" y="168804"/>
                    <a:pt x="2792943" y="146483"/>
                  </a:cubicBezTo>
                  <a:cubicBezTo>
                    <a:pt x="2798524" y="119976"/>
                    <a:pt x="2809684" y="97655"/>
                    <a:pt x="2826425" y="80914"/>
                  </a:cubicBezTo>
                  <a:cubicBezTo>
                    <a:pt x="2879438" y="25111"/>
                    <a:pt x="2889204" y="18136"/>
                    <a:pt x="2894784" y="20926"/>
                  </a:cubicBezTo>
                  <a:cubicBezTo>
                    <a:pt x="2898969" y="16741"/>
                    <a:pt x="2904549" y="13951"/>
                    <a:pt x="2910130" y="12556"/>
                  </a:cubicBezTo>
                  <a:cubicBezTo>
                    <a:pt x="2938031" y="4185"/>
                    <a:pt x="2954772" y="0"/>
                    <a:pt x="2970118" y="0"/>
                  </a:cubicBezTo>
                  <a:cubicBezTo>
                    <a:pt x="2988254" y="0"/>
                    <a:pt x="3000810" y="5580"/>
                    <a:pt x="3011970" y="16741"/>
                  </a:cubicBezTo>
                  <a:cubicBezTo>
                    <a:pt x="3014760" y="19531"/>
                    <a:pt x="3017550" y="23716"/>
                    <a:pt x="3018946" y="29297"/>
                  </a:cubicBezTo>
                  <a:cubicBezTo>
                    <a:pt x="3039872" y="32087"/>
                    <a:pt x="3091490" y="40457"/>
                    <a:pt x="3122181" y="85100"/>
                  </a:cubicBezTo>
                  <a:cubicBezTo>
                    <a:pt x="3138922" y="108816"/>
                    <a:pt x="3151478" y="146483"/>
                    <a:pt x="3159848" y="191125"/>
                  </a:cubicBezTo>
                  <a:cubicBezTo>
                    <a:pt x="3162638" y="206471"/>
                    <a:pt x="3164033" y="221817"/>
                    <a:pt x="3165429" y="237163"/>
                  </a:cubicBezTo>
                  <a:cubicBezTo>
                    <a:pt x="3191935" y="251114"/>
                    <a:pt x="3208676" y="265064"/>
                    <a:pt x="3210071" y="274830"/>
                  </a:cubicBezTo>
                  <a:cubicBezTo>
                    <a:pt x="3211466" y="280410"/>
                    <a:pt x="3210071" y="284595"/>
                    <a:pt x="3205886" y="287386"/>
                  </a:cubicBezTo>
                  <a:cubicBezTo>
                    <a:pt x="3200305" y="291571"/>
                    <a:pt x="3189145" y="292966"/>
                    <a:pt x="3176589" y="291571"/>
                  </a:cubicBezTo>
                  <a:cubicBezTo>
                    <a:pt x="3176589" y="294361"/>
                    <a:pt x="3177984" y="298546"/>
                    <a:pt x="3180774" y="306917"/>
                  </a:cubicBezTo>
                  <a:cubicBezTo>
                    <a:pt x="3183564" y="318077"/>
                    <a:pt x="3187750" y="332028"/>
                    <a:pt x="3193330" y="347374"/>
                  </a:cubicBezTo>
                  <a:cubicBezTo>
                    <a:pt x="3214256" y="412942"/>
                    <a:pt x="3246343" y="511993"/>
                    <a:pt x="3233787" y="566401"/>
                  </a:cubicBezTo>
                  <a:cubicBezTo>
                    <a:pt x="3230997" y="580351"/>
                    <a:pt x="3221232" y="592907"/>
                    <a:pt x="3207281" y="602672"/>
                  </a:cubicBezTo>
                  <a:cubicBezTo>
                    <a:pt x="3197515" y="609648"/>
                    <a:pt x="3184959" y="613833"/>
                    <a:pt x="3171009" y="618018"/>
                  </a:cubicBezTo>
                  <a:cubicBezTo>
                    <a:pt x="3217046" y="650105"/>
                    <a:pt x="3275639" y="696142"/>
                    <a:pt x="3286800" y="761711"/>
                  </a:cubicBezTo>
                  <a:cubicBezTo>
                    <a:pt x="3295170" y="813329"/>
                    <a:pt x="3270059" y="905404"/>
                    <a:pt x="3246343" y="973762"/>
                  </a:cubicBezTo>
                  <a:cubicBezTo>
                    <a:pt x="3219836" y="1051887"/>
                    <a:pt x="3189145" y="1118850"/>
                    <a:pt x="3180774" y="1131406"/>
                  </a:cubicBezTo>
                  <a:cubicBezTo>
                    <a:pt x="3172404" y="1143962"/>
                    <a:pt x="3175194" y="1149542"/>
                    <a:pt x="3179379" y="1155122"/>
                  </a:cubicBezTo>
                  <a:cubicBezTo>
                    <a:pt x="3182169" y="1159308"/>
                    <a:pt x="3186355" y="1164888"/>
                    <a:pt x="3182169" y="1173258"/>
                  </a:cubicBezTo>
                  <a:cubicBezTo>
                    <a:pt x="3179379" y="1181629"/>
                    <a:pt x="3172404" y="1184419"/>
                    <a:pt x="3168219" y="1184419"/>
                  </a:cubicBezTo>
                  <a:cubicBezTo>
                    <a:pt x="3165429" y="1185814"/>
                    <a:pt x="3162638" y="1185814"/>
                    <a:pt x="3162638" y="1187209"/>
                  </a:cubicBezTo>
                  <a:cubicBezTo>
                    <a:pt x="3161243" y="1188604"/>
                    <a:pt x="3161243" y="1192789"/>
                    <a:pt x="3162638" y="1199765"/>
                  </a:cubicBezTo>
                  <a:cubicBezTo>
                    <a:pt x="3164033" y="1209530"/>
                    <a:pt x="3180774" y="1243012"/>
                    <a:pt x="3198910" y="1279284"/>
                  </a:cubicBezTo>
                  <a:cubicBezTo>
                    <a:pt x="3212861" y="1308581"/>
                    <a:pt x="3228207" y="1337877"/>
                    <a:pt x="3239367" y="1361593"/>
                  </a:cubicBezTo>
                  <a:cubicBezTo>
                    <a:pt x="3244948" y="1375544"/>
                    <a:pt x="3249133" y="1385310"/>
                    <a:pt x="3251923" y="1392285"/>
                  </a:cubicBezTo>
                  <a:cubicBezTo>
                    <a:pt x="3254713" y="1402051"/>
                    <a:pt x="3254713" y="1407631"/>
                    <a:pt x="3251923" y="1411816"/>
                  </a:cubicBezTo>
                  <a:cubicBezTo>
                    <a:pt x="3249133" y="1414606"/>
                    <a:pt x="3246343" y="1414606"/>
                    <a:pt x="3242158" y="1411816"/>
                  </a:cubicBezTo>
                  <a:cubicBezTo>
                    <a:pt x="3228207" y="1404841"/>
                    <a:pt x="3200305" y="1375544"/>
                    <a:pt x="3171009" y="1344852"/>
                  </a:cubicBezTo>
                  <a:cubicBezTo>
                    <a:pt x="3152873" y="1325321"/>
                    <a:pt x="3133342" y="1304395"/>
                    <a:pt x="3116601" y="1290445"/>
                  </a:cubicBezTo>
                  <a:cubicBezTo>
                    <a:pt x="3092884" y="1268123"/>
                    <a:pt x="3087304" y="1269518"/>
                    <a:pt x="3085909" y="1270914"/>
                  </a:cubicBezTo>
                  <a:cubicBezTo>
                    <a:pt x="3084514" y="1270914"/>
                    <a:pt x="3084514" y="1273704"/>
                    <a:pt x="3085909" y="1282074"/>
                  </a:cubicBezTo>
                  <a:cubicBezTo>
                    <a:pt x="3091490" y="1312766"/>
                    <a:pt x="3102650" y="1339272"/>
                    <a:pt x="3109626" y="1357408"/>
                  </a:cubicBezTo>
                  <a:cubicBezTo>
                    <a:pt x="3116601" y="1374149"/>
                    <a:pt x="3119391" y="1381124"/>
                    <a:pt x="3115206" y="1385310"/>
                  </a:cubicBezTo>
                  <a:cubicBezTo>
                    <a:pt x="3112416" y="1388100"/>
                    <a:pt x="3106835" y="1386705"/>
                    <a:pt x="3104045" y="1385310"/>
                  </a:cubicBezTo>
                  <a:cubicBezTo>
                    <a:pt x="3095675" y="1381124"/>
                    <a:pt x="3083119" y="1372754"/>
                    <a:pt x="3070563" y="1362988"/>
                  </a:cubicBezTo>
                  <a:cubicBezTo>
                    <a:pt x="3060798" y="1356013"/>
                    <a:pt x="3051032" y="1347643"/>
                    <a:pt x="3041267" y="1343458"/>
                  </a:cubicBezTo>
                  <a:cubicBezTo>
                    <a:pt x="3030106" y="1336482"/>
                    <a:pt x="3025921" y="1336482"/>
                    <a:pt x="3023131" y="1337877"/>
                  </a:cubicBezTo>
                  <a:cubicBezTo>
                    <a:pt x="3021736" y="1339272"/>
                    <a:pt x="3020341" y="1342062"/>
                    <a:pt x="3020341" y="1344852"/>
                  </a:cubicBezTo>
                  <a:cubicBezTo>
                    <a:pt x="3020341" y="1356013"/>
                    <a:pt x="3024526" y="1368569"/>
                    <a:pt x="3027316" y="1379729"/>
                  </a:cubicBezTo>
                  <a:cubicBezTo>
                    <a:pt x="3031501" y="1395075"/>
                    <a:pt x="3035686" y="1409026"/>
                    <a:pt x="3030106" y="1417396"/>
                  </a:cubicBezTo>
                  <a:cubicBezTo>
                    <a:pt x="3025921" y="1422977"/>
                    <a:pt x="3017550" y="1425767"/>
                    <a:pt x="3004995" y="1425767"/>
                  </a:cubicBezTo>
                  <a:cubicBezTo>
                    <a:pt x="2984069" y="1425767"/>
                    <a:pt x="2945007" y="1418791"/>
                    <a:pt x="2905944" y="1409026"/>
                  </a:cubicBezTo>
                  <a:cubicBezTo>
                    <a:pt x="2887808" y="1404841"/>
                    <a:pt x="2872463" y="1399261"/>
                    <a:pt x="2859907" y="1395075"/>
                  </a:cubicBezTo>
                  <a:cubicBezTo>
                    <a:pt x="2865487" y="1407631"/>
                    <a:pt x="2868277" y="1420187"/>
                    <a:pt x="2866882" y="1431347"/>
                  </a:cubicBezTo>
                  <a:cubicBezTo>
                    <a:pt x="2865487" y="1439718"/>
                    <a:pt x="2862697" y="1446693"/>
                    <a:pt x="2857117" y="1450878"/>
                  </a:cubicBezTo>
                  <a:cubicBezTo>
                    <a:pt x="3032896" y="1455064"/>
                    <a:pt x="8303491" y="1457854"/>
                    <a:pt x="8309070" y="1457854"/>
                  </a:cubicBezTo>
                  <a:cubicBezTo>
                    <a:pt x="8310466" y="1457854"/>
                    <a:pt x="3522568" y="1459249"/>
                    <a:pt x="3522568" y="1462039"/>
                  </a:cubicBezTo>
                  <a:cubicBezTo>
                    <a:pt x="3518382" y="1456458"/>
                    <a:pt x="8324417" y="1459249"/>
                    <a:pt x="8323021" y="1459249"/>
                  </a:cubicBezTo>
                  <a:close/>
                  <a:moveTo>
                    <a:pt x="2494397" y="1230456"/>
                  </a:moveTo>
                  <a:cubicBezTo>
                    <a:pt x="2491607" y="1236037"/>
                    <a:pt x="2488817" y="1251382"/>
                    <a:pt x="2486027" y="1273704"/>
                  </a:cubicBezTo>
                  <a:cubicBezTo>
                    <a:pt x="2483237" y="1301605"/>
                    <a:pt x="2481842" y="1330902"/>
                    <a:pt x="2484632" y="1351828"/>
                  </a:cubicBezTo>
                  <a:cubicBezTo>
                    <a:pt x="2486027" y="1365779"/>
                    <a:pt x="2490212" y="1383915"/>
                    <a:pt x="2498583" y="1389495"/>
                  </a:cubicBezTo>
                  <a:cubicBezTo>
                    <a:pt x="2523694" y="1406236"/>
                    <a:pt x="2565546" y="1417396"/>
                    <a:pt x="2580892" y="1409026"/>
                  </a:cubicBezTo>
                  <a:cubicBezTo>
                    <a:pt x="2585077" y="1406236"/>
                    <a:pt x="2586472" y="1402051"/>
                    <a:pt x="2586472" y="1396470"/>
                  </a:cubicBezTo>
                  <a:cubicBezTo>
                    <a:pt x="2586472" y="1393680"/>
                    <a:pt x="2586472" y="1392285"/>
                    <a:pt x="2585077" y="1388100"/>
                  </a:cubicBezTo>
                  <a:cubicBezTo>
                    <a:pt x="2578102" y="1385310"/>
                    <a:pt x="2573917" y="1383915"/>
                    <a:pt x="2572522" y="1382519"/>
                  </a:cubicBezTo>
                  <a:cubicBezTo>
                    <a:pt x="2571126" y="1381124"/>
                    <a:pt x="2569731" y="1379729"/>
                    <a:pt x="2565546" y="1360198"/>
                  </a:cubicBezTo>
                  <a:cubicBezTo>
                    <a:pt x="2562756" y="1347643"/>
                    <a:pt x="2559966" y="1333692"/>
                    <a:pt x="2557176" y="1318346"/>
                  </a:cubicBezTo>
                  <a:cubicBezTo>
                    <a:pt x="2552990" y="1296025"/>
                    <a:pt x="2548805" y="1255568"/>
                    <a:pt x="2554386" y="1238827"/>
                  </a:cubicBezTo>
                  <a:cubicBezTo>
                    <a:pt x="2555781" y="1233246"/>
                    <a:pt x="2558571" y="1233246"/>
                    <a:pt x="2559966" y="1233246"/>
                  </a:cubicBezTo>
                  <a:cubicBezTo>
                    <a:pt x="2564151" y="1233246"/>
                    <a:pt x="2566941" y="1237432"/>
                    <a:pt x="2571126" y="1256963"/>
                  </a:cubicBezTo>
                  <a:cubicBezTo>
                    <a:pt x="2573917" y="1268123"/>
                    <a:pt x="2576707" y="1284864"/>
                    <a:pt x="2579497" y="1304395"/>
                  </a:cubicBezTo>
                  <a:cubicBezTo>
                    <a:pt x="2583682" y="1332297"/>
                    <a:pt x="2587867" y="1362988"/>
                    <a:pt x="2590657" y="1382519"/>
                  </a:cubicBezTo>
                  <a:cubicBezTo>
                    <a:pt x="2594843" y="1383915"/>
                    <a:pt x="2601818" y="1385310"/>
                    <a:pt x="2607398" y="1386705"/>
                  </a:cubicBezTo>
                  <a:cubicBezTo>
                    <a:pt x="2618559" y="1389495"/>
                    <a:pt x="2629720" y="1390890"/>
                    <a:pt x="2638090" y="1390890"/>
                  </a:cubicBezTo>
                  <a:cubicBezTo>
                    <a:pt x="2640880" y="1383915"/>
                    <a:pt x="2643670" y="1375544"/>
                    <a:pt x="2646460" y="1367174"/>
                  </a:cubicBezTo>
                  <a:cubicBezTo>
                    <a:pt x="2650646" y="1354618"/>
                    <a:pt x="2654831" y="1340667"/>
                    <a:pt x="2659016" y="1328112"/>
                  </a:cubicBezTo>
                  <a:cubicBezTo>
                    <a:pt x="2654831" y="1311371"/>
                    <a:pt x="2649251" y="1293235"/>
                    <a:pt x="2642275" y="1270914"/>
                  </a:cubicBezTo>
                  <a:cubicBezTo>
                    <a:pt x="2632510" y="1240222"/>
                    <a:pt x="2622744" y="1215111"/>
                    <a:pt x="2615769" y="1199765"/>
                  </a:cubicBezTo>
                  <a:cubicBezTo>
                    <a:pt x="2606003" y="1203950"/>
                    <a:pt x="2596238" y="1208135"/>
                    <a:pt x="2585077" y="1210925"/>
                  </a:cubicBezTo>
                  <a:cubicBezTo>
                    <a:pt x="2536250" y="1229061"/>
                    <a:pt x="2506953" y="1236037"/>
                    <a:pt x="2495792" y="1231851"/>
                  </a:cubicBezTo>
                  <a:cubicBezTo>
                    <a:pt x="2497187" y="1231851"/>
                    <a:pt x="2495792" y="1231851"/>
                    <a:pt x="2494397" y="1230456"/>
                  </a:cubicBezTo>
                  <a:cubicBezTo>
                    <a:pt x="2494397" y="1230456"/>
                    <a:pt x="2494397" y="1230456"/>
                    <a:pt x="2494397" y="1230456"/>
                  </a:cubicBezTo>
                  <a:close/>
                  <a:moveTo>
                    <a:pt x="2664596" y="1342062"/>
                  </a:moveTo>
                  <a:cubicBezTo>
                    <a:pt x="2661806" y="1351828"/>
                    <a:pt x="2657621" y="1361593"/>
                    <a:pt x="2654831" y="1369964"/>
                  </a:cubicBezTo>
                  <a:cubicBezTo>
                    <a:pt x="2652041" y="1376939"/>
                    <a:pt x="2649251" y="1383915"/>
                    <a:pt x="2647856" y="1390890"/>
                  </a:cubicBezTo>
                  <a:cubicBezTo>
                    <a:pt x="2650646" y="1390890"/>
                    <a:pt x="2653436" y="1389495"/>
                    <a:pt x="2654831" y="1389495"/>
                  </a:cubicBezTo>
                  <a:cubicBezTo>
                    <a:pt x="2661806" y="1386705"/>
                    <a:pt x="2665992" y="1382519"/>
                    <a:pt x="2667387" y="1375544"/>
                  </a:cubicBezTo>
                  <a:cubicBezTo>
                    <a:pt x="2668782" y="1369964"/>
                    <a:pt x="2667387" y="1357408"/>
                    <a:pt x="2664596" y="1342062"/>
                  </a:cubicBezTo>
                  <a:close/>
                  <a:moveTo>
                    <a:pt x="2578102" y="1376939"/>
                  </a:moveTo>
                  <a:cubicBezTo>
                    <a:pt x="2579497" y="1376939"/>
                    <a:pt x="2580892" y="1378334"/>
                    <a:pt x="2583682" y="1379729"/>
                  </a:cubicBezTo>
                  <a:cubicBezTo>
                    <a:pt x="2580892" y="1361593"/>
                    <a:pt x="2578102" y="1333692"/>
                    <a:pt x="2573917" y="1308581"/>
                  </a:cubicBezTo>
                  <a:cubicBezTo>
                    <a:pt x="2566941" y="1263938"/>
                    <a:pt x="2562756" y="1248592"/>
                    <a:pt x="2559966" y="1243012"/>
                  </a:cubicBezTo>
                  <a:cubicBezTo>
                    <a:pt x="2557176" y="1254173"/>
                    <a:pt x="2558571" y="1280679"/>
                    <a:pt x="2564151" y="1315556"/>
                  </a:cubicBezTo>
                  <a:cubicBezTo>
                    <a:pt x="2569731" y="1349038"/>
                    <a:pt x="2575312" y="1374149"/>
                    <a:pt x="2578102" y="1376939"/>
                  </a:cubicBezTo>
                  <a:close/>
                  <a:moveTo>
                    <a:pt x="2624139" y="1198370"/>
                  </a:moveTo>
                  <a:cubicBezTo>
                    <a:pt x="2625534" y="1201160"/>
                    <a:pt x="2626929" y="1203950"/>
                    <a:pt x="2628325" y="1208135"/>
                  </a:cubicBezTo>
                  <a:cubicBezTo>
                    <a:pt x="2635300" y="1223481"/>
                    <a:pt x="2642275" y="1245802"/>
                    <a:pt x="2649251" y="1266728"/>
                  </a:cubicBezTo>
                  <a:cubicBezTo>
                    <a:pt x="2653436" y="1277889"/>
                    <a:pt x="2659016" y="1296025"/>
                    <a:pt x="2664596" y="1315556"/>
                  </a:cubicBezTo>
                  <a:cubicBezTo>
                    <a:pt x="2674362" y="1283469"/>
                    <a:pt x="2678547" y="1252778"/>
                    <a:pt x="2665992" y="1237432"/>
                  </a:cubicBezTo>
                  <a:cubicBezTo>
                    <a:pt x="2663201" y="1234642"/>
                    <a:pt x="2661806" y="1230456"/>
                    <a:pt x="2660411" y="1227666"/>
                  </a:cubicBezTo>
                  <a:cubicBezTo>
                    <a:pt x="2647856" y="1223481"/>
                    <a:pt x="2636695" y="1217901"/>
                    <a:pt x="2633905" y="1213715"/>
                  </a:cubicBezTo>
                  <a:cubicBezTo>
                    <a:pt x="2631115" y="1209530"/>
                    <a:pt x="2631115" y="1203950"/>
                    <a:pt x="2635300" y="1195579"/>
                  </a:cubicBezTo>
                  <a:cubicBezTo>
                    <a:pt x="2631115" y="1195579"/>
                    <a:pt x="2628325" y="1196975"/>
                    <a:pt x="2624139" y="1198370"/>
                  </a:cubicBezTo>
                  <a:close/>
                  <a:moveTo>
                    <a:pt x="2667387" y="1222086"/>
                  </a:moveTo>
                  <a:cubicBezTo>
                    <a:pt x="2684128" y="1227666"/>
                    <a:pt x="2709239" y="1233246"/>
                    <a:pt x="2742721" y="1238827"/>
                  </a:cubicBezTo>
                  <a:cubicBezTo>
                    <a:pt x="2799919" y="1248592"/>
                    <a:pt x="2864092" y="1254173"/>
                    <a:pt x="2910130" y="1254173"/>
                  </a:cubicBezTo>
                  <a:cubicBezTo>
                    <a:pt x="2924080" y="1254173"/>
                    <a:pt x="2942217" y="1245802"/>
                    <a:pt x="2963143" y="1230456"/>
                  </a:cubicBezTo>
                  <a:cubicBezTo>
                    <a:pt x="2982674" y="1215111"/>
                    <a:pt x="3006390" y="1194184"/>
                    <a:pt x="3031501" y="1166283"/>
                  </a:cubicBezTo>
                  <a:cubicBezTo>
                    <a:pt x="3083119" y="1109085"/>
                    <a:pt x="3140317" y="1029565"/>
                    <a:pt x="3186355" y="952836"/>
                  </a:cubicBezTo>
                  <a:cubicBezTo>
                    <a:pt x="3208676" y="915169"/>
                    <a:pt x="3226812" y="880292"/>
                    <a:pt x="3237972" y="850996"/>
                  </a:cubicBezTo>
                  <a:cubicBezTo>
                    <a:pt x="3250528" y="820304"/>
                    <a:pt x="3256108" y="796588"/>
                    <a:pt x="3254713" y="782637"/>
                  </a:cubicBezTo>
                  <a:cubicBezTo>
                    <a:pt x="3251923" y="758921"/>
                    <a:pt x="3246343" y="737995"/>
                    <a:pt x="3237972" y="721254"/>
                  </a:cubicBezTo>
                  <a:cubicBezTo>
                    <a:pt x="3229602" y="704513"/>
                    <a:pt x="3219836" y="691957"/>
                    <a:pt x="3205886" y="684982"/>
                  </a:cubicBezTo>
                  <a:cubicBezTo>
                    <a:pt x="3194725" y="678007"/>
                    <a:pt x="3182169" y="675216"/>
                    <a:pt x="3168219" y="675216"/>
                  </a:cubicBezTo>
                  <a:cubicBezTo>
                    <a:pt x="3154268" y="675216"/>
                    <a:pt x="3137527" y="679402"/>
                    <a:pt x="3122181" y="686377"/>
                  </a:cubicBezTo>
                  <a:cubicBezTo>
                    <a:pt x="3062193" y="712883"/>
                    <a:pt x="3021736" y="785427"/>
                    <a:pt x="2975698" y="870527"/>
                  </a:cubicBezTo>
                  <a:cubicBezTo>
                    <a:pt x="2964538" y="891453"/>
                    <a:pt x="2951982" y="913774"/>
                    <a:pt x="2939426" y="936095"/>
                  </a:cubicBezTo>
                  <a:cubicBezTo>
                    <a:pt x="2921290" y="966787"/>
                    <a:pt x="2904549" y="993294"/>
                    <a:pt x="2886413" y="1012825"/>
                  </a:cubicBezTo>
                  <a:cubicBezTo>
                    <a:pt x="2885018" y="1023985"/>
                    <a:pt x="2878043" y="1039331"/>
                    <a:pt x="2872463" y="1047701"/>
                  </a:cubicBezTo>
                  <a:cubicBezTo>
                    <a:pt x="2862697" y="1067233"/>
                    <a:pt x="2850141" y="1085368"/>
                    <a:pt x="2841771" y="1093739"/>
                  </a:cubicBezTo>
                  <a:cubicBezTo>
                    <a:pt x="2836191" y="1099319"/>
                    <a:pt x="2822240" y="1106295"/>
                    <a:pt x="2804104" y="1114665"/>
                  </a:cubicBezTo>
                  <a:cubicBezTo>
                    <a:pt x="2808289" y="1136986"/>
                    <a:pt x="2772017" y="1153727"/>
                    <a:pt x="2734350" y="1171863"/>
                  </a:cubicBezTo>
                  <a:cubicBezTo>
                    <a:pt x="2703659" y="1187209"/>
                    <a:pt x="2670177" y="1202555"/>
                    <a:pt x="2665992" y="1219296"/>
                  </a:cubicBezTo>
                  <a:cubicBezTo>
                    <a:pt x="2667387" y="1220691"/>
                    <a:pt x="2667387" y="1220691"/>
                    <a:pt x="2667387" y="1222086"/>
                  </a:cubicBezTo>
                  <a:close/>
                  <a:moveTo>
                    <a:pt x="2561361" y="1240222"/>
                  </a:moveTo>
                  <a:cubicBezTo>
                    <a:pt x="2561361" y="1240222"/>
                    <a:pt x="2561361" y="1240222"/>
                    <a:pt x="2561361" y="1240222"/>
                  </a:cubicBezTo>
                  <a:cubicBezTo>
                    <a:pt x="2561361" y="1240222"/>
                    <a:pt x="2561361" y="1240222"/>
                    <a:pt x="2561361" y="1240222"/>
                  </a:cubicBezTo>
                  <a:close/>
                  <a:moveTo>
                    <a:pt x="2449755" y="1060257"/>
                  </a:moveTo>
                  <a:cubicBezTo>
                    <a:pt x="2442780" y="1067233"/>
                    <a:pt x="2437199" y="1075603"/>
                    <a:pt x="2431619" y="1085368"/>
                  </a:cubicBezTo>
                  <a:cubicBezTo>
                    <a:pt x="2413483" y="1123036"/>
                    <a:pt x="2395347" y="1166283"/>
                    <a:pt x="2409298" y="1194184"/>
                  </a:cubicBezTo>
                  <a:cubicBezTo>
                    <a:pt x="2417668" y="1209530"/>
                    <a:pt x="2433014" y="1219296"/>
                    <a:pt x="2459520" y="1224876"/>
                  </a:cubicBezTo>
                  <a:cubicBezTo>
                    <a:pt x="2466496" y="1226271"/>
                    <a:pt x="2476261" y="1226271"/>
                    <a:pt x="2488817" y="1224876"/>
                  </a:cubicBezTo>
                  <a:cubicBezTo>
                    <a:pt x="2490212" y="1223481"/>
                    <a:pt x="2491607" y="1222086"/>
                    <a:pt x="2493002" y="1222086"/>
                  </a:cubicBezTo>
                  <a:cubicBezTo>
                    <a:pt x="2494397" y="1222086"/>
                    <a:pt x="2495792" y="1222086"/>
                    <a:pt x="2497187" y="1223481"/>
                  </a:cubicBezTo>
                  <a:cubicBezTo>
                    <a:pt x="2511138" y="1222086"/>
                    <a:pt x="2527879" y="1217901"/>
                    <a:pt x="2547410" y="1212320"/>
                  </a:cubicBezTo>
                  <a:cubicBezTo>
                    <a:pt x="2562756" y="1208135"/>
                    <a:pt x="2578102" y="1202555"/>
                    <a:pt x="2589262" y="1196975"/>
                  </a:cubicBezTo>
                  <a:cubicBezTo>
                    <a:pt x="2606003" y="1188604"/>
                    <a:pt x="2606003" y="1184419"/>
                    <a:pt x="2606003" y="1184419"/>
                  </a:cubicBezTo>
                  <a:cubicBezTo>
                    <a:pt x="2606003" y="1181629"/>
                    <a:pt x="2608793" y="1180234"/>
                    <a:pt x="2611584" y="1180234"/>
                  </a:cubicBezTo>
                  <a:cubicBezTo>
                    <a:pt x="2612979" y="1180234"/>
                    <a:pt x="2615769" y="1181629"/>
                    <a:pt x="2619954" y="1189999"/>
                  </a:cubicBezTo>
                  <a:cubicBezTo>
                    <a:pt x="2619954" y="1191394"/>
                    <a:pt x="2621349" y="1191394"/>
                    <a:pt x="2621349" y="1192789"/>
                  </a:cubicBezTo>
                  <a:cubicBezTo>
                    <a:pt x="2628325" y="1189999"/>
                    <a:pt x="2633905" y="1187209"/>
                    <a:pt x="2639485" y="1185814"/>
                  </a:cubicBezTo>
                  <a:cubicBezTo>
                    <a:pt x="2646460" y="1171863"/>
                    <a:pt x="2659016" y="1155122"/>
                    <a:pt x="2674362" y="1131406"/>
                  </a:cubicBezTo>
                  <a:cubicBezTo>
                    <a:pt x="2691103" y="1107690"/>
                    <a:pt x="2710634" y="1079788"/>
                    <a:pt x="2724585" y="1053282"/>
                  </a:cubicBezTo>
                  <a:cubicBezTo>
                    <a:pt x="2672967" y="1065837"/>
                    <a:pt x="2592053" y="1085368"/>
                    <a:pt x="2546015" y="1085368"/>
                  </a:cubicBezTo>
                  <a:cubicBezTo>
                    <a:pt x="2513928" y="1085368"/>
                    <a:pt x="2490212" y="1083973"/>
                    <a:pt x="2474866" y="1079788"/>
                  </a:cubicBezTo>
                  <a:cubicBezTo>
                    <a:pt x="2460916" y="1075603"/>
                    <a:pt x="2453940" y="1070023"/>
                    <a:pt x="2449755" y="1060257"/>
                  </a:cubicBezTo>
                  <a:close/>
                  <a:moveTo>
                    <a:pt x="2645065" y="1189999"/>
                  </a:moveTo>
                  <a:cubicBezTo>
                    <a:pt x="2639485" y="1202555"/>
                    <a:pt x="2639485" y="1206740"/>
                    <a:pt x="2640880" y="1208135"/>
                  </a:cubicBezTo>
                  <a:cubicBezTo>
                    <a:pt x="2642275" y="1210925"/>
                    <a:pt x="2649251" y="1215111"/>
                    <a:pt x="2661806" y="1219296"/>
                  </a:cubicBezTo>
                  <a:cubicBezTo>
                    <a:pt x="2661806" y="1219296"/>
                    <a:pt x="2661806" y="1217901"/>
                    <a:pt x="2661806" y="1217901"/>
                  </a:cubicBezTo>
                  <a:cubicBezTo>
                    <a:pt x="2665992" y="1198370"/>
                    <a:pt x="2699473" y="1183024"/>
                    <a:pt x="2734350" y="1166283"/>
                  </a:cubicBezTo>
                  <a:cubicBezTo>
                    <a:pt x="2752486" y="1157912"/>
                    <a:pt x="2770622" y="1148147"/>
                    <a:pt x="2783178" y="1139776"/>
                  </a:cubicBezTo>
                  <a:cubicBezTo>
                    <a:pt x="2794338" y="1131406"/>
                    <a:pt x="2801314" y="1124431"/>
                    <a:pt x="2799919" y="1117455"/>
                  </a:cubicBezTo>
                  <a:cubicBezTo>
                    <a:pt x="2792943" y="1120245"/>
                    <a:pt x="2784573" y="1124431"/>
                    <a:pt x="2776202" y="1127221"/>
                  </a:cubicBezTo>
                  <a:cubicBezTo>
                    <a:pt x="2738535" y="1142567"/>
                    <a:pt x="2691103" y="1163493"/>
                    <a:pt x="2659016" y="1184419"/>
                  </a:cubicBezTo>
                  <a:cubicBezTo>
                    <a:pt x="2659016" y="1184419"/>
                    <a:pt x="2659016" y="1184419"/>
                    <a:pt x="2659016" y="1184419"/>
                  </a:cubicBezTo>
                  <a:cubicBezTo>
                    <a:pt x="2656226" y="1184419"/>
                    <a:pt x="2652041" y="1187209"/>
                    <a:pt x="2645065" y="1189999"/>
                  </a:cubicBezTo>
                  <a:close/>
                  <a:moveTo>
                    <a:pt x="2611584" y="1188604"/>
                  </a:moveTo>
                  <a:cubicBezTo>
                    <a:pt x="2607398" y="1194184"/>
                    <a:pt x="2599028" y="1198370"/>
                    <a:pt x="2592053" y="1201160"/>
                  </a:cubicBezTo>
                  <a:cubicBezTo>
                    <a:pt x="2587867" y="1203950"/>
                    <a:pt x="2582287" y="1205345"/>
                    <a:pt x="2575312" y="1208135"/>
                  </a:cubicBezTo>
                  <a:cubicBezTo>
                    <a:pt x="2578102" y="1206740"/>
                    <a:pt x="2580892" y="1206740"/>
                    <a:pt x="2583682" y="1205345"/>
                  </a:cubicBezTo>
                  <a:cubicBezTo>
                    <a:pt x="2593448" y="1201160"/>
                    <a:pt x="2604608" y="1196975"/>
                    <a:pt x="2612979" y="1194184"/>
                  </a:cubicBezTo>
                  <a:cubicBezTo>
                    <a:pt x="2614374" y="1192789"/>
                    <a:pt x="2612979" y="1189999"/>
                    <a:pt x="2611584" y="1188604"/>
                  </a:cubicBezTo>
                  <a:close/>
                  <a:moveTo>
                    <a:pt x="2732955" y="1050492"/>
                  </a:moveTo>
                  <a:cubicBezTo>
                    <a:pt x="2717609" y="1078393"/>
                    <a:pt x="2698078" y="1109085"/>
                    <a:pt x="2679942" y="1134196"/>
                  </a:cubicBezTo>
                  <a:cubicBezTo>
                    <a:pt x="2668782" y="1150937"/>
                    <a:pt x="2657621" y="1166283"/>
                    <a:pt x="2649251" y="1180234"/>
                  </a:cubicBezTo>
                  <a:cubicBezTo>
                    <a:pt x="2650646" y="1178839"/>
                    <a:pt x="2652041" y="1178839"/>
                    <a:pt x="2652041" y="1178839"/>
                  </a:cubicBezTo>
                  <a:cubicBezTo>
                    <a:pt x="2684128" y="1156517"/>
                    <a:pt x="2732955" y="1136986"/>
                    <a:pt x="2770622" y="1121640"/>
                  </a:cubicBezTo>
                  <a:cubicBezTo>
                    <a:pt x="2778993" y="1117455"/>
                    <a:pt x="2788758" y="1114665"/>
                    <a:pt x="2795734" y="1110480"/>
                  </a:cubicBezTo>
                  <a:cubicBezTo>
                    <a:pt x="2794338" y="1106295"/>
                    <a:pt x="2794338" y="1102109"/>
                    <a:pt x="2792943" y="1099319"/>
                  </a:cubicBezTo>
                  <a:cubicBezTo>
                    <a:pt x="2791548" y="1090949"/>
                    <a:pt x="2788758" y="1082578"/>
                    <a:pt x="2787363" y="1074208"/>
                  </a:cubicBezTo>
                  <a:cubicBezTo>
                    <a:pt x="2778993" y="1075603"/>
                    <a:pt x="2770622" y="1075603"/>
                    <a:pt x="2762252" y="1075603"/>
                  </a:cubicBezTo>
                  <a:lnTo>
                    <a:pt x="2760857" y="1075603"/>
                  </a:lnTo>
                  <a:cubicBezTo>
                    <a:pt x="2751091" y="1075603"/>
                    <a:pt x="2749696" y="1071418"/>
                    <a:pt x="2749696" y="1068628"/>
                  </a:cubicBezTo>
                  <a:cubicBezTo>
                    <a:pt x="2749696" y="1065837"/>
                    <a:pt x="2751091" y="1060257"/>
                    <a:pt x="2766437" y="1049097"/>
                  </a:cubicBezTo>
                  <a:cubicBezTo>
                    <a:pt x="2769227" y="1047701"/>
                    <a:pt x="2770622" y="1046306"/>
                    <a:pt x="2773412" y="1044911"/>
                  </a:cubicBezTo>
                  <a:cubicBezTo>
                    <a:pt x="2772017" y="1043516"/>
                    <a:pt x="2770622" y="1043516"/>
                    <a:pt x="2769227" y="1043516"/>
                  </a:cubicBezTo>
                  <a:cubicBezTo>
                    <a:pt x="2767832" y="1042121"/>
                    <a:pt x="2752486" y="1046306"/>
                    <a:pt x="2732955" y="1050492"/>
                  </a:cubicBezTo>
                  <a:close/>
                  <a:moveTo>
                    <a:pt x="2795734" y="1072813"/>
                  </a:moveTo>
                  <a:cubicBezTo>
                    <a:pt x="2797129" y="1079788"/>
                    <a:pt x="2799919" y="1088159"/>
                    <a:pt x="2801314" y="1096529"/>
                  </a:cubicBezTo>
                  <a:cubicBezTo>
                    <a:pt x="2802709" y="1099319"/>
                    <a:pt x="2802709" y="1103505"/>
                    <a:pt x="2804104" y="1106295"/>
                  </a:cubicBezTo>
                  <a:cubicBezTo>
                    <a:pt x="2820845" y="1099319"/>
                    <a:pt x="2833401" y="1092344"/>
                    <a:pt x="2838981" y="1088159"/>
                  </a:cubicBezTo>
                  <a:cubicBezTo>
                    <a:pt x="2847351" y="1081183"/>
                    <a:pt x="2858512" y="1063047"/>
                    <a:pt x="2868277" y="1043516"/>
                  </a:cubicBezTo>
                  <a:cubicBezTo>
                    <a:pt x="2872463" y="1035146"/>
                    <a:pt x="2875253" y="1028170"/>
                    <a:pt x="2876648" y="1022590"/>
                  </a:cubicBezTo>
                  <a:cubicBezTo>
                    <a:pt x="2862697" y="1036541"/>
                    <a:pt x="2850141" y="1047701"/>
                    <a:pt x="2837586" y="1056072"/>
                  </a:cubicBezTo>
                  <a:cubicBezTo>
                    <a:pt x="2822240" y="1067233"/>
                    <a:pt x="2808289" y="1071418"/>
                    <a:pt x="2795734" y="1072813"/>
                  </a:cubicBezTo>
                  <a:close/>
                  <a:moveTo>
                    <a:pt x="2758066" y="1067233"/>
                  </a:moveTo>
                  <a:cubicBezTo>
                    <a:pt x="2758066" y="1067233"/>
                    <a:pt x="2759462" y="1067233"/>
                    <a:pt x="2762252" y="1067233"/>
                  </a:cubicBezTo>
                  <a:lnTo>
                    <a:pt x="2763647" y="1067233"/>
                  </a:lnTo>
                  <a:cubicBezTo>
                    <a:pt x="2770622" y="1067233"/>
                    <a:pt x="2778993" y="1067233"/>
                    <a:pt x="2785968" y="1065837"/>
                  </a:cubicBezTo>
                  <a:cubicBezTo>
                    <a:pt x="2783178" y="1058862"/>
                    <a:pt x="2781783" y="1051887"/>
                    <a:pt x="2778993" y="1047701"/>
                  </a:cubicBezTo>
                  <a:cubicBezTo>
                    <a:pt x="2776202" y="1049097"/>
                    <a:pt x="2774807" y="1050492"/>
                    <a:pt x="2773412" y="1051887"/>
                  </a:cubicBezTo>
                  <a:cubicBezTo>
                    <a:pt x="2762252" y="1063047"/>
                    <a:pt x="2759462" y="1065837"/>
                    <a:pt x="2758066" y="1067233"/>
                  </a:cubicBezTo>
                  <a:close/>
                  <a:moveTo>
                    <a:pt x="2785968" y="1046306"/>
                  </a:moveTo>
                  <a:cubicBezTo>
                    <a:pt x="2788758" y="1051887"/>
                    <a:pt x="2791548" y="1058862"/>
                    <a:pt x="2794338" y="1067233"/>
                  </a:cubicBezTo>
                  <a:cubicBezTo>
                    <a:pt x="2806894" y="1065837"/>
                    <a:pt x="2819450" y="1061652"/>
                    <a:pt x="2834796" y="1051887"/>
                  </a:cubicBezTo>
                  <a:cubicBezTo>
                    <a:pt x="2850141" y="1042121"/>
                    <a:pt x="2865487" y="1028170"/>
                    <a:pt x="2882228" y="1010034"/>
                  </a:cubicBezTo>
                  <a:cubicBezTo>
                    <a:pt x="2882228" y="1007244"/>
                    <a:pt x="2882228" y="1004454"/>
                    <a:pt x="2882228" y="1003059"/>
                  </a:cubicBezTo>
                  <a:cubicBezTo>
                    <a:pt x="2882228" y="1001664"/>
                    <a:pt x="2880833" y="1001664"/>
                    <a:pt x="2879438" y="1001664"/>
                  </a:cubicBezTo>
                  <a:cubicBezTo>
                    <a:pt x="2871068" y="1001664"/>
                    <a:pt x="2841771" y="1015615"/>
                    <a:pt x="2812474" y="1030961"/>
                  </a:cubicBezTo>
                  <a:cubicBezTo>
                    <a:pt x="2801314" y="1036541"/>
                    <a:pt x="2792943" y="1040726"/>
                    <a:pt x="2785968" y="1046306"/>
                  </a:cubicBezTo>
                  <a:close/>
                  <a:moveTo>
                    <a:pt x="2453940" y="1003059"/>
                  </a:moveTo>
                  <a:cubicBezTo>
                    <a:pt x="2453940" y="1003059"/>
                    <a:pt x="2453940" y="1003059"/>
                    <a:pt x="2453940" y="1003059"/>
                  </a:cubicBezTo>
                  <a:cubicBezTo>
                    <a:pt x="2451150" y="1019800"/>
                    <a:pt x="2452545" y="1036541"/>
                    <a:pt x="2453940" y="1046306"/>
                  </a:cubicBezTo>
                  <a:cubicBezTo>
                    <a:pt x="2463706" y="1037936"/>
                    <a:pt x="2473471" y="1032356"/>
                    <a:pt x="2480447" y="1028170"/>
                  </a:cubicBezTo>
                  <a:cubicBezTo>
                    <a:pt x="2483237" y="1026775"/>
                    <a:pt x="2484632" y="1025380"/>
                    <a:pt x="2486027" y="1025380"/>
                  </a:cubicBezTo>
                  <a:cubicBezTo>
                    <a:pt x="2483237" y="1025380"/>
                    <a:pt x="2480447" y="1023985"/>
                    <a:pt x="2473471" y="1022590"/>
                  </a:cubicBezTo>
                  <a:cubicBezTo>
                    <a:pt x="2467891" y="1021195"/>
                    <a:pt x="2460916" y="1014220"/>
                    <a:pt x="2453940" y="1003059"/>
                  </a:cubicBezTo>
                  <a:close/>
                  <a:moveTo>
                    <a:pt x="2745511" y="1023985"/>
                  </a:moveTo>
                  <a:cubicBezTo>
                    <a:pt x="2742721" y="1029565"/>
                    <a:pt x="2741326" y="1035146"/>
                    <a:pt x="2737140" y="1042121"/>
                  </a:cubicBezTo>
                  <a:cubicBezTo>
                    <a:pt x="2756671" y="1037936"/>
                    <a:pt x="2767832" y="1035146"/>
                    <a:pt x="2772017" y="1035146"/>
                  </a:cubicBezTo>
                  <a:cubicBezTo>
                    <a:pt x="2776202" y="1035146"/>
                    <a:pt x="2778993" y="1036541"/>
                    <a:pt x="2781783" y="1039331"/>
                  </a:cubicBezTo>
                  <a:cubicBezTo>
                    <a:pt x="2788758" y="1035146"/>
                    <a:pt x="2797129" y="1029565"/>
                    <a:pt x="2806894" y="1023985"/>
                  </a:cubicBezTo>
                  <a:cubicBezTo>
                    <a:pt x="2832005" y="1010034"/>
                    <a:pt x="2865487" y="993294"/>
                    <a:pt x="2878043" y="993294"/>
                  </a:cubicBezTo>
                  <a:cubicBezTo>
                    <a:pt x="2882228" y="993294"/>
                    <a:pt x="2886413" y="994689"/>
                    <a:pt x="2887808" y="998874"/>
                  </a:cubicBezTo>
                  <a:cubicBezTo>
                    <a:pt x="2887808" y="998874"/>
                    <a:pt x="2887808" y="1000269"/>
                    <a:pt x="2887808" y="1000269"/>
                  </a:cubicBezTo>
                  <a:cubicBezTo>
                    <a:pt x="2903154" y="980738"/>
                    <a:pt x="2918500" y="958417"/>
                    <a:pt x="2933846" y="930515"/>
                  </a:cubicBezTo>
                  <a:cubicBezTo>
                    <a:pt x="2946402" y="908194"/>
                    <a:pt x="2958957" y="885873"/>
                    <a:pt x="2970118" y="864947"/>
                  </a:cubicBezTo>
                  <a:cubicBezTo>
                    <a:pt x="2992439" y="823094"/>
                    <a:pt x="3013365" y="784032"/>
                    <a:pt x="3037081" y="751945"/>
                  </a:cubicBezTo>
                  <a:cubicBezTo>
                    <a:pt x="3027316" y="761711"/>
                    <a:pt x="3014760" y="775662"/>
                    <a:pt x="2999414" y="791008"/>
                  </a:cubicBezTo>
                  <a:cubicBezTo>
                    <a:pt x="2958957" y="832860"/>
                    <a:pt x="2901759" y="888663"/>
                    <a:pt x="2855722" y="936095"/>
                  </a:cubicBezTo>
                  <a:cubicBezTo>
                    <a:pt x="2770622" y="1019800"/>
                    <a:pt x="2765042" y="1019800"/>
                    <a:pt x="2762252" y="1019800"/>
                  </a:cubicBezTo>
                  <a:cubicBezTo>
                    <a:pt x="2759462" y="1021195"/>
                    <a:pt x="2752486" y="1022590"/>
                    <a:pt x="2745511" y="1023985"/>
                  </a:cubicBezTo>
                  <a:close/>
                  <a:moveTo>
                    <a:pt x="2732955" y="683587"/>
                  </a:moveTo>
                  <a:cubicBezTo>
                    <a:pt x="2712029" y="703118"/>
                    <a:pt x="2691103" y="721254"/>
                    <a:pt x="2675757" y="743575"/>
                  </a:cubicBezTo>
                  <a:cubicBezTo>
                    <a:pt x="2657621" y="768686"/>
                    <a:pt x="2647856" y="795193"/>
                    <a:pt x="2645065" y="825885"/>
                  </a:cubicBezTo>
                  <a:cubicBezTo>
                    <a:pt x="2640880" y="864947"/>
                    <a:pt x="2654831" y="917959"/>
                    <a:pt x="2664596" y="959812"/>
                  </a:cubicBezTo>
                  <a:cubicBezTo>
                    <a:pt x="2672967" y="993294"/>
                    <a:pt x="2678547" y="1019800"/>
                    <a:pt x="2677152" y="1035146"/>
                  </a:cubicBezTo>
                  <a:cubicBezTo>
                    <a:pt x="2684128" y="1032356"/>
                    <a:pt x="2693893" y="1029565"/>
                    <a:pt x="2703659" y="1026775"/>
                  </a:cubicBezTo>
                  <a:cubicBezTo>
                    <a:pt x="2714819" y="1023985"/>
                    <a:pt x="2728770" y="1019800"/>
                    <a:pt x="2739931" y="1017010"/>
                  </a:cubicBezTo>
                  <a:cubicBezTo>
                    <a:pt x="2741326" y="1011430"/>
                    <a:pt x="2742721" y="1007244"/>
                    <a:pt x="2744116" y="1001664"/>
                  </a:cubicBezTo>
                  <a:cubicBezTo>
                    <a:pt x="2744116" y="1001664"/>
                    <a:pt x="2744116" y="1000269"/>
                    <a:pt x="2744116" y="1000269"/>
                  </a:cubicBezTo>
                  <a:cubicBezTo>
                    <a:pt x="2738535" y="990503"/>
                    <a:pt x="2732955" y="972367"/>
                    <a:pt x="2725980" y="933305"/>
                  </a:cubicBezTo>
                  <a:cubicBezTo>
                    <a:pt x="2719004" y="895638"/>
                    <a:pt x="2713424" y="848206"/>
                    <a:pt x="2709239" y="814724"/>
                  </a:cubicBezTo>
                  <a:cubicBezTo>
                    <a:pt x="2706449" y="796588"/>
                    <a:pt x="2705054" y="781242"/>
                    <a:pt x="2703659" y="771477"/>
                  </a:cubicBezTo>
                  <a:cubicBezTo>
                    <a:pt x="2700868" y="754736"/>
                    <a:pt x="2705054" y="742180"/>
                    <a:pt x="2717609" y="731019"/>
                  </a:cubicBezTo>
                  <a:cubicBezTo>
                    <a:pt x="2727375" y="721254"/>
                    <a:pt x="2739931" y="715674"/>
                    <a:pt x="2751091" y="710093"/>
                  </a:cubicBezTo>
                  <a:cubicBezTo>
                    <a:pt x="2759462" y="705908"/>
                    <a:pt x="2767832" y="701723"/>
                    <a:pt x="2770622" y="698933"/>
                  </a:cubicBezTo>
                  <a:cubicBezTo>
                    <a:pt x="2772017" y="697538"/>
                    <a:pt x="2772017" y="696142"/>
                    <a:pt x="2772017" y="696142"/>
                  </a:cubicBezTo>
                  <a:cubicBezTo>
                    <a:pt x="2770622" y="693352"/>
                    <a:pt x="2760857" y="690562"/>
                    <a:pt x="2751091" y="687772"/>
                  </a:cubicBezTo>
                  <a:cubicBezTo>
                    <a:pt x="2744116" y="687772"/>
                    <a:pt x="2738535" y="686377"/>
                    <a:pt x="2732955" y="683587"/>
                  </a:cubicBezTo>
                  <a:close/>
                  <a:moveTo>
                    <a:pt x="2749696" y="1010034"/>
                  </a:moveTo>
                  <a:cubicBezTo>
                    <a:pt x="2749696" y="1012825"/>
                    <a:pt x="2748301" y="1014220"/>
                    <a:pt x="2748301" y="1017010"/>
                  </a:cubicBezTo>
                  <a:cubicBezTo>
                    <a:pt x="2753881" y="1015615"/>
                    <a:pt x="2758066" y="1014220"/>
                    <a:pt x="2760857" y="1014220"/>
                  </a:cubicBezTo>
                  <a:cubicBezTo>
                    <a:pt x="2762252" y="1014220"/>
                    <a:pt x="2767832" y="1010034"/>
                    <a:pt x="2790153" y="989108"/>
                  </a:cubicBezTo>
                  <a:cubicBezTo>
                    <a:pt x="2805499" y="975158"/>
                    <a:pt x="2825030" y="955627"/>
                    <a:pt x="2851537" y="930515"/>
                  </a:cubicBezTo>
                  <a:cubicBezTo>
                    <a:pt x="2898969" y="884478"/>
                    <a:pt x="2953377" y="828675"/>
                    <a:pt x="2993834" y="788218"/>
                  </a:cubicBezTo>
                  <a:cubicBezTo>
                    <a:pt x="3023131" y="758921"/>
                    <a:pt x="3044057" y="736600"/>
                    <a:pt x="3049637" y="732415"/>
                  </a:cubicBezTo>
                  <a:cubicBezTo>
                    <a:pt x="3052427" y="729624"/>
                    <a:pt x="3053823" y="726834"/>
                    <a:pt x="3053823" y="724044"/>
                  </a:cubicBezTo>
                  <a:cubicBezTo>
                    <a:pt x="3052427" y="717069"/>
                    <a:pt x="3041267" y="711488"/>
                    <a:pt x="3032896" y="705908"/>
                  </a:cubicBezTo>
                  <a:cubicBezTo>
                    <a:pt x="3025921" y="701723"/>
                    <a:pt x="3020341" y="698933"/>
                    <a:pt x="3017550" y="694747"/>
                  </a:cubicBezTo>
                  <a:cubicBezTo>
                    <a:pt x="3016155" y="693352"/>
                    <a:pt x="3016155" y="690562"/>
                    <a:pt x="3016155" y="689167"/>
                  </a:cubicBezTo>
                  <a:cubicBezTo>
                    <a:pt x="3018946" y="682192"/>
                    <a:pt x="3032896" y="679402"/>
                    <a:pt x="3066378" y="672426"/>
                  </a:cubicBezTo>
                  <a:cubicBezTo>
                    <a:pt x="3080329" y="669636"/>
                    <a:pt x="3095675" y="666846"/>
                    <a:pt x="3104045" y="662661"/>
                  </a:cubicBezTo>
                  <a:cubicBezTo>
                    <a:pt x="3106835" y="661266"/>
                    <a:pt x="3111020" y="657080"/>
                    <a:pt x="3115206" y="640339"/>
                  </a:cubicBezTo>
                  <a:cubicBezTo>
                    <a:pt x="3116601" y="634759"/>
                    <a:pt x="3116601" y="629179"/>
                    <a:pt x="3117996" y="622204"/>
                  </a:cubicBezTo>
                  <a:cubicBezTo>
                    <a:pt x="3098465" y="622204"/>
                    <a:pt x="3077539" y="622204"/>
                    <a:pt x="3056613" y="618018"/>
                  </a:cubicBezTo>
                  <a:cubicBezTo>
                    <a:pt x="3051032" y="616623"/>
                    <a:pt x="3044057" y="616623"/>
                    <a:pt x="3038477" y="615228"/>
                  </a:cubicBezTo>
                  <a:cubicBezTo>
                    <a:pt x="3030106" y="627784"/>
                    <a:pt x="3020341" y="641735"/>
                    <a:pt x="3009180" y="655685"/>
                  </a:cubicBezTo>
                  <a:cubicBezTo>
                    <a:pt x="2972908" y="700328"/>
                    <a:pt x="2921290" y="781242"/>
                    <a:pt x="2875253" y="852391"/>
                  </a:cubicBezTo>
                  <a:cubicBezTo>
                    <a:pt x="2834796" y="913774"/>
                    <a:pt x="2797129" y="972367"/>
                    <a:pt x="2776202" y="998874"/>
                  </a:cubicBezTo>
                  <a:cubicBezTo>
                    <a:pt x="2769227" y="1007244"/>
                    <a:pt x="2765042" y="1011430"/>
                    <a:pt x="2760857" y="1014220"/>
                  </a:cubicBezTo>
                  <a:cubicBezTo>
                    <a:pt x="2758066" y="1015615"/>
                    <a:pt x="2755276" y="1015615"/>
                    <a:pt x="2752486" y="1014220"/>
                  </a:cubicBezTo>
                  <a:cubicBezTo>
                    <a:pt x="2751091" y="1011430"/>
                    <a:pt x="2751091" y="1010034"/>
                    <a:pt x="2749696" y="1010034"/>
                  </a:cubicBezTo>
                  <a:close/>
                  <a:moveTo>
                    <a:pt x="2640880" y="1003059"/>
                  </a:moveTo>
                  <a:cubicBezTo>
                    <a:pt x="2642275" y="1010034"/>
                    <a:pt x="2645065" y="1012825"/>
                    <a:pt x="2645065" y="1012825"/>
                  </a:cubicBezTo>
                  <a:cubicBezTo>
                    <a:pt x="2646460" y="1012825"/>
                    <a:pt x="2647856" y="1011430"/>
                    <a:pt x="2647856" y="1011430"/>
                  </a:cubicBezTo>
                  <a:cubicBezTo>
                    <a:pt x="2647856" y="1011430"/>
                    <a:pt x="2647856" y="1008639"/>
                    <a:pt x="2640880" y="1003059"/>
                  </a:cubicBezTo>
                  <a:close/>
                  <a:moveTo>
                    <a:pt x="2752486" y="1000269"/>
                  </a:moveTo>
                  <a:cubicBezTo>
                    <a:pt x="2753881" y="1003059"/>
                    <a:pt x="2755276" y="1004454"/>
                    <a:pt x="2756671" y="1004454"/>
                  </a:cubicBezTo>
                  <a:cubicBezTo>
                    <a:pt x="2758066" y="1004454"/>
                    <a:pt x="2758066" y="1004454"/>
                    <a:pt x="2759462" y="1004454"/>
                  </a:cubicBezTo>
                  <a:cubicBezTo>
                    <a:pt x="2760857" y="1003059"/>
                    <a:pt x="2765042" y="1000269"/>
                    <a:pt x="2772017" y="991898"/>
                  </a:cubicBezTo>
                  <a:cubicBezTo>
                    <a:pt x="2792943" y="966787"/>
                    <a:pt x="2830610" y="908194"/>
                    <a:pt x="2871068" y="845416"/>
                  </a:cubicBezTo>
                  <a:cubicBezTo>
                    <a:pt x="2917105" y="774267"/>
                    <a:pt x="2970118" y="691957"/>
                    <a:pt x="3006390" y="647315"/>
                  </a:cubicBezTo>
                  <a:cubicBezTo>
                    <a:pt x="3013365" y="637549"/>
                    <a:pt x="3021736" y="627784"/>
                    <a:pt x="3027316" y="619413"/>
                  </a:cubicBezTo>
                  <a:cubicBezTo>
                    <a:pt x="3014760" y="629179"/>
                    <a:pt x="3000810" y="640339"/>
                    <a:pt x="2986859" y="650105"/>
                  </a:cubicBezTo>
                  <a:cubicBezTo>
                    <a:pt x="2963143" y="666846"/>
                    <a:pt x="2940821" y="679402"/>
                    <a:pt x="2919895" y="687772"/>
                  </a:cubicBezTo>
                  <a:cubicBezTo>
                    <a:pt x="2896179" y="697538"/>
                    <a:pt x="2876648" y="701723"/>
                    <a:pt x="2862697" y="698933"/>
                  </a:cubicBezTo>
                  <a:cubicBezTo>
                    <a:pt x="2848746" y="696142"/>
                    <a:pt x="2840376" y="689167"/>
                    <a:pt x="2836191" y="675216"/>
                  </a:cubicBezTo>
                  <a:cubicBezTo>
                    <a:pt x="2833401" y="668241"/>
                    <a:pt x="2833401" y="659871"/>
                    <a:pt x="2833401" y="651500"/>
                  </a:cubicBezTo>
                  <a:cubicBezTo>
                    <a:pt x="2804104" y="751945"/>
                    <a:pt x="2766437" y="931910"/>
                    <a:pt x="2752486" y="1000269"/>
                  </a:cubicBezTo>
                  <a:close/>
                  <a:moveTo>
                    <a:pt x="2527879" y="958417"/>
                  </a:moveTo>
                  <a:cubicBezTo>
                    <a:pt x="2529274" y="962602"/>
                    <a:pt x="2529274" y="965392"/>
                    <a:pt x="2530669" y="968182"/>
                  </a:cubicBezTo>
                  <a:cubicBezTo>
                    <a:pt x="2534854" y="986318"/>
                    <a:pt x="2537645" y="991898"/>
                    <a:pt x="2539040" y="994689"/>
                  </a:cubicBezTo>
                  <a:cubicBezTo>
                    <a:pt x="2539040" y="994689"/>
                    <a:pt x="2539040" y="994689"/>
                    <a:pt x="2539040" y="994689"/>
                  </a:cubicBezTo>
                  <a:cubicBezTo>
                    <a:pt x="2541830" y="989108"/>
                    <a:pt x="2541830" y="976553"/>
                    <a:pt x="2543225" y="961207"/>
                  </a:cubicBezTo>
                  <a:cubicBezTo>
                    <a:pt x="2537645" y="959812"/>
                    <a:pt x="2532064" y="958417"/>
                    <a:pt x="2527879" y="958417"/>
                  </a:cubicBezTo>
                  <a:close/>
                  <a:moveTo>
                    <a:pt x="2738535" y="678007"/>
                  </a:moveTo>
                  <a:cubicBezTo>
                    <a:pt x="2742721" y="679402"/>
                    <a:pt x="2748301" y="680797"/>
                    <a:pt x="2752486" y="682192"/>
                  </a:cubicBezTo>
                  <a:cubicBezTo>
                    <a:pt x="2765042" y="684982"/>
                    <a:pt x="2774807" y="687772"/>
                    <a:pt x="2777598" y="694747"/>
                  </a:cubicBezTo>
                  <a:cubicBezTo>
                    <a:pt x="2778993" y="697538"/>
                    <a:pt x="2778993" y="700328"/>
                    <a:pt x="2776202" y="704513"/>
                  </a:cubicBezTo>
                  <a:cubicBezTo>
                    <a:pt x="2773412" y="710093"/>
                    <a:pt x="2765042" y="714279"/>
                    <a:pt x="2753881" y="718464"/>
                  </a:cubicBezTo>
                  <a:cubicBezTo>
                    <a:pt x="2732955" y="728229"/>
                    <a:pt x="2706449" y="740785"/>
                    <a:pt x="2710634" y="772872"/>
                  </a:cubicBezTo>
                  <a:cubicBezTo>
                    <a:pt x="2712029" y="782637"/>
                    <a:pt x="2713424" y="797983"/>
                    <a:pt x="2716214" y="816119"/>
                  </a:cubicBezTo>
                  <a:cubicBezTo>
                    <a:pt x="2720399" y="849601"/>
                    <a:pt x="2725980" y="895638"/>
                    <a:pt x="2732955" y="934700"/>
                  </a:cubicBezTo>
                  <a:cubicBezTo>
                    <a:pt x="2738535" y="962602"/>
                    <a:pt x="2742721" y="980738"/>
                    <a:pt x="2746906" y="990503"/>
                  </a:cubicBezTo>
                  <a:cubicBezTo>
                    <a:pt x="2766437" y="895638"/>
                    <a:pt x="2820845" y="645920"/>
                    <a:pt x="2845956" y="592907"/>
                  </a:cubicBezTo>
                  <a:cubicBezTo>
                    <a:pt x="2844561" y="592907"/>
                    <a:pt x="2844561" y="592907"/>
                    <a:pt x="2843166" y="591512"/>
                  </a:cubicBezTo>
                  <a:cubicBezTo>
                    <a:pt x="2820845" y="605463"/>
                    <a:pt x="2790153" y="627784"/>
                    <a:pt x="2763647" y="654290"/>
                  </a:cubicBezTo>
                  <a:cubicBezTo>
                    <a:pt x="2755276" y="662661"/>
                    <a:pt x="2746906" y="671031"/>
                    <a:pt x="2738535" y="678007"/>
                  </a:cubicBezTo>
                  <a:close/>
                  <a:moveTo>
                    <a:pt x="2550200" y="955627"/>
                  </a:moveTo>
                  <a:cubicBezTo>
                    <a:pt x="2554386" y="957022"/>
                    <a:pt x="2558571" y="958417"/>
                    <a:pt x="2562756" y="959812"/>
                  </a:cubicBezTo>
                  <a:cubicBezTo>
                    <a:pt x="2587867" y="968182"/>
                    <a:pt x="2614374" y="977948"/>
                    <a:pt x="2631115" y="989108"/>
                  </a:cubicBezTo>
                  <a:cubicBezTo>
                    <a:pt x="2628325" y="970972"/>
                    <a:pt x="2625534" y="943071"/>
                    <a:pt x="2624139" y="898428"/>
                  </a:cubicBezTo>
                  <a:cubicBezTo>
                    <a:pt x="2621349" y="832860"/>
                    <a:pt x="2621349" y="749155"/>
                    <a:pt x="2619954" y="668241"/>
                  </a:cubicBezTo>
                  <a:cubicBezTo>
                    <a:pt x="2618559" y="542684"/>
                    <a:pt x="2618559" y="425498"/>
                    <a:pt x="2610189" y="401782"/>
                  </a:cubicBezTo>
                  <a:cubicBezTo>
                    <a:pt x="2603213" y="379460"/>
                    <a:pt x="2578102" y="373880"/>
                    <a:pt x="2559966" y="372485"/>
                  </a:cubicBezTo>
                  <a:cubicBezTo>
                    <a:pt x="2516719" y="368300"/>
                    <a:pt x="2466496" y="386436"/>
                    <a:pt x="2460916" y="396201"/>
                  </a:cubicBezTo>
                  <a:cubicBezTo>
                    <a:pt x="2460916" y="397596"/>
                    <a:pt x="2459520" y="403177"/>
                    <a:pt x="2460916" y="438054"/>
                  </a:cubicBezTo>
                  <a:cubicBezTo>
                    <a:pt x="2466496" y="439449"/>
                    <a:pt x="2472076" y="442239"/>
                    <a:pt x="2474866" y="445029"/>
                  </a:cubicBezTo>
                  <a:cubicBezTo>
                    <a:pt x="2476261" y="446424"/>
                    <a:pt x="2481842" y="452004"/>
                    <a:pt x="2497187" y="531524"/>
                  </a:cubicBezTo>
                  <a:cubicBezTo>
                    <a:pt x="2506953" y="580351"/>
                    <a:pt x="2516719" y="643130"/>
                    <a:pt x="2525089" y="705908"/>
                  </a:cubicBezTo>
                  <a:cubicBezTo>
                    <a:pt x="2532064" y="751945"/>
                    <a:pt x="2548805" y="884478"/>
                    <a:pt x="2550200" y="955627"/>
                  </a:cubicBezTo>
                  <a:close/>
                  <a:moveTo>
                    <a:pt x="2434409" y="440844"/>
                  </a:moveTo>
                  <a:cubicBezTo>
                    <a:pt x="2427434" y="440844"/>
                    <a:pt x="2419063" y="440844"/>
                    <a:pt x="2409298" y="442239"/>
                  </a:cubicBezTo>
                  <a:cubicBezTo>
                    <a:pt x="2380001" y="446424"/>
                    <a:pt x="2353495" y="456190"/>
                    <a:pt x="2342334" y="467350"/>
                  </a:cubicBezTo>
                  <a:cubicBezTo>
                    <a:pt x="2340939" y="468745"/>
                    <a:pt x="2336754" y="475721"/>
                    <a:pt x="2340939" y="520363"/>
                  </a:cubicBezTo>
                  <a:cubicBezTo>
                    <a:pt x="2343729" y="549660"/>
                    <a:pt x="2349310" y="590117"/>
                    <a:pt x="2357680" y="636154"/>
                  </a:cubicBezTo>
                  <a:cubicBezTo>
                    <a:pt x="2375816" y="731019"/>
                    <a:pt x="2400927" y="837045"/>
                    <a:pt x="2423248" y="909589"/>
                  </a:cubicBezTo>
                  <a:cubicBezTo>
                    <a:pt x="2433014" y="941676"/>
                    <a:pt x="2442780" y="966787"/>
                    <a:pt x="2449755" y="984923"/>
                  </a:cubicBezTo>
                  <a:cubicBezTo>
                    <a:pt x="2455335" y="970972"/>
                    <a:pt x="2465101" y="959812"/>
                    <a:pt x="2479051" y="952836"/>
                  </a:cubicBezTo>
                  <a:cubicBezTo>
                    <a:pt x="2487422" y="948651"/>
                    <a:pt x="2501373" y="948651"/>
                    <a:pt x="2516719" y="950046"/>
                  </a:cubicBezTo>
                  <a:cubicBezTo>
                    <a:pt x="2501373" y="874712"/>
                    <a:pt x="2484632" y="739390"/>
                    <a:pt x="2477656" y="689167"/>
                  </a:cubicBezTo>
                  <a:cubicBezTo>
                    <a:pt x="2469286" y="618018"/>
                    <a:pt x="2460916" y="545474"/>
                    <a:pt x="2456730" y="491066"/>
                  </a:cubicBezTo>
                  <a:cubicBezTo>
                    <a:pt x="2455335" y="471535"/>
                    <a:pt x="2453940" y="456190"/>
                    <a:pt x="2452545" y="443634"/>
                  </a:cubicBezTo>
                  <a:cubicBezTo>
                    <a:pt x="2449755" y="442239"/>
                    <a:pt x="2442780" y="440844"/>
                    <a:pt x="2434409" y="440844"/>
                  </a:cubicBezTo>
                  <a:close/>
                  <a:moveTo>
                    <a:pt x="2526484" y="950046"/>
                  </a:moveTo>
                  <a:cubicBezTo>
                    <a:pt x="2532064" y="951441"/>
                    <a:pt x="2537645" y="952836"/>
                    <a:pt x="2543225" y="952836"/>
                  </a:cubicBezTo>
                  <a:cubicBezTo>
                    <a:pt x="2543225" y="902614"/>
                    <a:pt x="2534854" y="814724"/>
                    <a:pt x="2519509" y="705908"/>
                  </a:cubicBezTo>
                  <a:cubicBezTo>
                    <a:pt x="2511138" y="643130"/>
                    <a:pt x="2499978" y="580351"/>
                    <a:pt x="2491607" y="531524"/>
                  </a:cubicBezTo>
                  <a:cubicBezTo>
                    <a:pt x="2477656" y="457585"/>
                    <a:pt x="2472076" y="449214"/>
                    <a:pt x="2470681" y="447819"/>
                  </a:cubicBezTo>
                  <a:cubicBezTo>
                    <a:pt x="2469286" y="446424"/>
                    <a:pt x="2466496" y="445029"/>
                    <a:pt x="2462311" y="443634"/>
                  </a:cubicBezTo>
                  <a:cubicBezTo>
                    <a:pt x="2463706" y="456190"/>
                    <a:pt x="2465101" y="472930"/>
                    <a:pt x="2466496" y="495252"/>
                  </a:cubicBezTo>
                  <a:cubicBezTo>
                    <a:pt x="2472076" y="552450"/>
                    <a:pt x="2480447" y="626389"/>
                    <a:pt x="2488817" y="697538"/>
                  </a:cubicBezTo>
                  <a:cubicBezTo>
                    <a:pt x="2495792" y="753341"/>
                    <a:pt x="2505558" y="832860"/>
                    <a:pt x="2516719" y="899824"/>
                  </a:cubicBezTo>
                  <a:cubicBezTo>
                    <a:pt x="2520904" y="919355"/>
                    <a:pt x="2523694" y="936095"/>
                    <a:pt x="2526484" y="950046"/>
                  </a:cubicBezTo>
                  <a:close/>
                  <a:moveTo>
                    <a:pt x="2855722" y="595697"/>
                  </a:moveTo>
                  <a:cubicBezTo>
                    <a:pt x="2854327" y="598487"/>
                    <a:pt x="2852932" y="602672"/>
                    <a:pt x="2851537" y="605463"/>
                  </a:cubicBezTo>
                  <a:cubicBezTo>
                    <a:pt x="2845956" y="619413"/>
                    <a:pt x="2837586" y="645920"/>
                    <a:pt x="2840376" y="666846"/>
                  </a:cubicBezTo>
                  <a:cubicBezTo>
                    <a:pt x="2841771" y="682192"/>
                    <a:pt x="2850141" y="689167"/>
                    <a:pt x="2862697" y="691957"/>
                  </a:cubicBezTo>
                  <a:cubicBezTo>
                    <a:pt x="2887808" y="696142"/>
                    <a:pt x="2931056" y="679402"/>
                    <a:pt x="2981278" y="644525"/>
                  </a:cubicBezTo>
                  <a:cubicBezTo>
                    <a:pt x="2996624" y="633364"/>
                    <a:pt x="3011970" y="622204"/>
                    <a:pt x="3025921" y="609648"/>
                  </a:cubicBezTo>
                  <a:cubicBezTo>
                    <a:pt x="3013365" y="606858"/>
                    <a:pt x="3002205" y="602672"/>
                    <a:pt x="2999414" y="597092"/>
                  </a:cubicBezTo>
                  <a:cubicBezTo>
                    <a:pt x="2998020" y="595697"/>
                    <a:pt x="2996624" y="592907"/>
                    <a:pt x="2998020" y="588722"/>
                  </a:cubicBezTo>
                  <a:cubicBezTo>
                    <a:pt x="3000810" y="584536"/>
                    <a:pt x="3006390" y="583141"/>
                    <a:pt x="3017550" y="581746"/>
                  </a:cubicBezTo>
                  <a:cubicBezTo>
                    <a:pt x="3025921" y="580351"/>
                    <a:pt x="3038477" y="578956"/>
                    <a:pt x="3052427" y="574771"/>
                  </a:cubicBezTo>
                  <a:cubicBezTo>
                    <a:pt x="3063588" y="555240"/>
                    <a:pt x="3071958" y="538499"/>
                    <a:pt x="3078934" y="523153"/>
                  </a:cubicBezTo>
                  <a:cubicBezTo>
                    <a:pt x="3077539" y="514783"/>
                    <a:pt x="3073353" y="507807"/>
                    <a:pt x="3069168" y="500832"/>
                  </a:cubicBezTo>
                  <a:cubicBezTo>
                    <a:pt x="3064983" y="492462"/>
                    <a:pt x="3060798" y="486881"/>
                    <a:pt x="3062193" y="479906"/>
                  </a:cubicBezTo>
                  <a:cubicBezTo>
                    <a:pt x="3063588" y="471535"/>
                    <a:pt x="3071958" y="452004"/>
                    <a:pt x="3078934" y="435263"/>
                  </a:cubicBezTo>
                  <a:cubicBezTo>
                    <a:pt x="3080329" y="432473"/>
                    <a:pt x="3081724" y="429683"/>
                    <a:pt x="3083119" y="425498"/>
                  </a:cubicBezTo>
                  <a:cubicBezTo>
                    <a:pt x="3076144" y="435263"/>
                    <a:pt x="3062193" y="450609"/>
                    <a:pt x="3044057" y="467350"/>
                  </a:cubicBezTo>
                  <a:cubicBezTo>
                    <a:pt x="3028711" y="481301"/>
                    <a:pt x="3013365" y="493857"/>
                    <a:pt x="2998020" y="502227"/>
                  </a:cubicBezTo>
                  <a:cubicBezTo>
                    <a:pt x="2978488" y="513388"/>
                    <a:pt x="2960352" y="520363"/>
                    <a:pt x="2943611" y="520363"/>
                  </a:cubicBezTo>
                  <a:cubicBezTo>
                    <a:pt x="2926871" y="521758"/>
                    <a:pt x="2910130" y="518968"/>
                    <a:pt x="2897574" y="511993"/>
                  </a:cubicBezTo>
                  <a:cubicBezTo>
                    <a:pt x="2885018" y="506412"/>
                    <a:pt x="2873858" y="496647"/>
                    <a:pt x="2862697" y="484091"/>
                  </a:cubicBezTo>
                  <a:cubicBezTo>
                    <a:pt x="2845956" y="463165"/>
                    <a:pt x="2833401" y="431078"/>
                    <a:pt x="2822240" y="387831"/>
                  </a:cubicBezTo>
                  <a:cubicBezTo>
                    <a:pt x="2809684" y="339003"/>
                    <a:pt x="2811079" y="302731"/>
                    <a:pt x="2812474" y="283200"/>
                  </a:cubicBezTo>
                  <a:cubicBezTo>
                    <a:pt x="2812474" y="281805"/>
                    <a:pt x="2812474" y="279015"/>
                    <a:pt x="2812474" y="277620"/>
                  </a:cubicBezTo>
                  <a:cubicBezTo>
                    <a:pt x="2811079" y="280410"/>
                    <a:pt x="2809684" y="284595"/>
                    <a:pt x="2809684" y="288781"/>
                  </a:cubicBezTo>
                  <a:cubicBezTo>
                    <a:pt x="2805499" y="301336"/>
                    <a:pt x="2801314" y="319472"/>
                    <a:pt x="2791548" y="341793"/>
                  </a:cubicBezTo>
                  <a:cubicBezTo>
                    <a:pt x="2797129" y="358534"/>
                    <a:pt x="2804104" y="376670"/>
                    <a:pt x="2811079" y="396201"/>
                  </a:cubicBezTo>
                  <a:cubicBezTo>
                    <a:pt x="2829215" y="447819"/>
                    <a:pt x="2848746" y="502227"/>
                    <a:pt x="2848746" y="517573"/>
                  </a:cubicBezTo>
                  <a:cubicBezTo>
                    <a:pt x="2848746" y="525943"/>
                    <a:pt x="2848746" y="539894"/>
                    <a:pt x="2851537" y="552450"/>
                  </a:cubicBezTo>
                  <a:cubicBezTo>
                    <a:pt x="2861302" y="544079"/>
                    <a:pt x="2862697" y="539894"/>
                    <a:pt x="2862697" y="538499"/>
                  </a:cubicBezTo>
                  <a:cubicBezTo>
                    <a:pt x="2864092" y="528733"/>
                    <a:pt x="2865487" y="527338"/>
                    <a:pt x="2868277" y="527338"/>
                  </a:cubicBezTo>
                  <a:cubicBezTo>
                    <a:pt x="2869672" y="527338"/>
                    <a:pt x="2871068" y="527338"/>
                    <a:pt x="2872463" y="528733"/>
                  </a:cubicBezTo>
                  <a:cubicBezTo>
                    <a:pt x="2873858" y="531524"/>
                    <a:pt x="2873858" y="537104"/>
                    <a:pt x="2871068" y="548265"/>
                  </a:cubicBezTo>
                  <a:cubicBezTo>
                    <a:pt x="2869672" y="551055"/>
                    <a:pt x="2868277" y="555240"/>
                    <a:pt x="2866882" y="560820"/>
                  </a:cubicBezTo>
                  <a:cubicBezTo>
                    <a:pt x="2868277" y="559425"/>
                    <a:pt x="2869672" y="559425"/>
                    <a:pt x="2872463" y="559425"/>
                  </a:cubicBezTo>
                  <a:cubicBezTo>
                    <a:pt x="2873858" y="559425"/>
                    <a:pt x="2875253" y="560820"/>
                    <a:pt x="2875253" y="563610"/>
                  </a:cubicBezTo>
                  <a:cubicBezTo>
                    <a:pt x="2875253" y="566401"/>
                    <a:pt x="2873858" y="569191"/>
                    <a:pt x="2864092" y="574771"/>
                  </a:cubicBezTo>
                  <a:cubicBezTo>
                    <a:pt x="2862697" y="576166"/>
                    <a:pt x="2861302" y="578956"/>
                    <a:pt x="2859907" y="581746"/>
                  </a:cubicBezTo>
                  <a:cubicBezTo>
                    <a:pt x="2862697" y="585932"/>
                    <a:pt x="2865487" y="588722"/>
                    <a:pt x="2868277" y="590117"/>
                  </a:cubicBezTo>
                  <a:cubicBezTo>
                    <a:pt x="2869672" y="590117"/>
                    <a:pt x="2869672" y="590117"/>
                    <a:pt x="2871068" y="591512"/>
                  </a:cubicBezTo>
                  <a:cubicBezTo>
                    <a:pt x="2872463" y="591512"/>
                    <a:pt x="2873858" y="592907"/>
                    <a:pt x="2875253" y="592907"/>
                  </a:cubicBezTo>
                  <a:cubicBezTo>
                    <a:pt x="2875253" y="592907"/>
                    <a:pt x="2876648" y="592907"/>
                    <a:pt x="2876648" y="592907"/>
                  </a:cubicBezTo>
                  <a:cubicBezTo>
                    <a:pt x="2879438" y="594302"/>
                    <a:pt x="2879438" y="595697"/>
                    <a:pt x="2879438" y="597092"/>
                  </a:cubicBezTo>
                  <a:cubicBezTo>
                    <a:pt x="2879438" y="598487"/>
                    <a:pt x="2878043" y="599882"/>
                    <a:pt x="2875253" y="599882"/>
                  </a:cubicBezTo>
                  <a:cubicBezTo>
                    <a:pt x="2875253" y="599882"/>
                    <a:pt x="2873858" y="599882"/>
                    <a:pt x="2873858" y="599882"/>
                  </a:cubicBezTo>
                  <a:cubicBezTo>
                    <a:pt x="2871068" y="599882"/>
                    <a:pt x="2869672" y="598487"/>
                    <a:pt x="2868277" y="598487"/>
                  </a:cubicBezTo>
                  <a:cubicBezTo>
                    <a:pt x="2864092" y="598487"/>
                    <a:pt x="2859907" y="597092"/>
                    <a:pt x="2855722" y="595697"/>
                  </a:cubicBezTo>
                  <a:close/>
                  <a:moveTo>
                    <a:pt x="2723190" y="672426"/>
                  </a:moveTo>
                  <a:cubicBezTo>
                    <a:pt x="2723190" y="672426"/>
                    <a:pt x="2723190" y="672426"/>
                    <a:pt x="2723190" y="672426"/>
                  </a:cubicBezTo>
                  <a:cubicBezTo>
                    <a:pt x="2725980" y="673821"/>
                    <a:pt x="2728770" y="675216"/>
                    <a:pt x="2730165" y="675216"/>
                  </a:cubicBezTo>
                  <a:cubicBezTo>
                    <a:pt x="2739931" y="666846"/>
                    <a:pt x="2748301" y="658476"/>
                    <a:pt x="2758066" y="648710"/>
                  </a:cubicBezTo>
                  <a:cubicBezTo>
                    <a:pt x="2783178" y="623599"/>
                    <a:pt x="2812474" y="602672"/>
                    <a:pt x="2834796" y="588722"/>
                  </a:cubicBezTo>
                  <a:cubicBezTo>
                    <a:pt x="2832005" y="587327"/>
                    <a:pt x="2829215" y="587327"/>
                    <a:pt x="2826425" y="585932"/>
                  </a:cubicBezTo>
                  <a:cubicBezTo>
                    <a:pt x="2818055" y="591512"/>
                    <a:pt x="2809684" y="598487"/>
                    <a:pt x="2799919" y="605463"/>
                  </a:cubicBezTo>
                  <a:cubicBezTo>
                    <a:pt x="2780388" y="620809"/>
                    <a:pt x="2759462" y="636154"/>
                    <a:pt x="2744116" y="648710"/>
                  </a:cubicBezTo>
                  <a:cubicBezTo>
                    <a:pt x="2721795" y="668241"/>
                    <a:pt x="2723190" y="672426"/>
                    <a:pt x="2723190" y="672426"/>
                  </a:cubicBezTo>
                  <a:lnTo>
                    <a:pt x="2723190" y="672426"/>
                  </a:lnTo>
                  <a:close/>
                  <a:moveTo>
                    <a:pt x="3042662" y="606858"/>
                  </a:moveTo>
                  <a:cubicBezTo>
                    <a:pt x="3046847" y="608253"/>
                    <a:pt x="3052427" y="608253"/>
                    <a:pt x="3058008" y="609648"/>
                  </a:cubicBezTo>
                  <a:cubicBezTo>
                    <a:pt x="3078934" y="612438"/>
                    <a:pt x="3099860" y="613833"/>
                    <a:pt x="3119391" y="613833"/>
                  </a:cubicBezTo>
                  <a:cubicBezTo>
                    <a:pt x="3119391" y="606858"/>
                    <a:pt x="3119391" y="599882"/>
                    <a:pt x="3119391" y="591512"/>
                  </a:cubicBezTo>
                  <a:cubicBezTo>
                    <a:pt x="3113811" y="587327"/>
                    <a:pt x="3108230" y="583141"/>
                    <a:pt x="3105440" y="578956"/>
                  </a:cubicBezTo>
                  <a:cubicBezTo>
                    <a:pt x="3102650" y="576166"/>
                    <a:pt x="3099860" y="570586"/>
                    <a:pt x="3098465" y="562215"/>
                  </a:cubicBezTo>
                  <a:cubicBezTo>
                    <a:pt x="3087304" y="569191"/>
                    <a:pt x="3077539" y="574771"/>
                    <a:pt x="3067773" y="578956"/>
                  </a:cubicBezTo>
                  <a:cubicBezTo>
                    <a:pt x="3062193" y="585932"/>
                    <a:pt x="3053823" y="594302"/>
                    <a:pt x="3045452" y="602672"/>
                  </a:cubicBezTo>
                  <a:cubicBezTo>
                    <a:pt x="3044057" y="604068"/>
                    <a:pt x="3044057" y="605463"/>
                    <a:pt x="3042662" y="606858"/>
                  </a:cubicBezTo>
                  <a:close/>
                  <a:moveTo>
                    <a:pt x="3126366" y="595697"/>
                  </a:moveTo>
                  <a:cubicBezTo>
                    <a:pt x="3126366" y="601277"/>
                    <a:pt x="3126366" y="606858"/>
                    <a:pt x="3126366" y="612438"/>
                  </a:cubicBezTo>
                  <a:cubicBezTo>
                    <a:pt x="3133342" y="612438"/>
                    <a:pt x="3141712" y="611043"/>
                    <a:pt x="3147293" y="611043"/>
                  </a:cubicBezTo>
                  <a:cubicBezTo>
                    <a:pt x="3145897" y="609648"/>
                    <a:pt x="3144502" y="608253"/>
                    <a:pt x="3143107" y="608253"/>
                  </a:cubicBezTo>
                  <a:cubicBezTo>
                    <a:pt x="3137527" y="602672"/>
                    <a:pt x="3131947" y="599882"/>
                    <a:pt x="3126366" y="595697"/>
                  </a:cubicBezTo>
                  <a:close/>
                  <a:moveTo>
                    <a:pt x="3126366" y="587327"/>
                  </a:moveTo>
                  <a:cubicBezTo>
                    <a:pt x="3131947" y="591512"/>
                    <a:pt x="3138922" y="595697"/>
                    <a:pt x="3145897" y="601277"/>
                  </a:cubicBezTo>
                  <a:cubicBezTo>
                    <a:pt x="3148687" y="604068"/>
                    <a:pt x="3152873" y="605463"/>
                    <a:pt x="3157058" y="608253"/>
                  </a:cubicBezTo>
                  <a:cubicBezTo>
                    <a:pt x="3173799" y="605463"/>
                    <a:pt x="3187750" y="599882"/>
                    <a:pt x="3197515" y="592907"/>
                  </a:cubicBezTo>
                  <a:cubicBezTo>
                    <a:pt x="3210071" y="584536"/>
                    <a:pt x="3217046" y="574771"/>
                    <a:pt x="3219836" y="562215"/>
                  </a:cubicBezTo>
                  <a:cubicBezTo>
                    <a:pt x="3230997" y="509202"/>
                    <a:pt x="3200305" y="411547"/>
                    <a:pt x="3179379" y="347374"/>
                  </a:cubicBezTo>
                  <a:cubicBezTo>
                    <a:pt x="3168219" y="312497"/>
                    <a:pt x="3162638" y="297151"/>
                    <a:pt x="3162638" y="287386"/>
                  </a:cubicBezTo>
                  <a:cubicBezTo>
                    <a:pt x="3161243" y="287386"/>
                    <a:pt x="3158453" y="287386"/>
                    <a:pt x="3157058" y="285990"/>
                  </a:cubicBezTo>
                  <a:cubicBezTo>
                    <a:pt x="3157058" y="290176"/>
                    <a:pt x="3155663" y="295756"/>
                    <a:pt x="3154268" y="299941"/>
                  </a:cubicBezTo>
                  <a:cubicBezTo>
                    <a:pt x="3151478" y="312497"/>
                    <a:pt x="3145897" y="332028"/>
                    <a:pt x="3140317" y="354349"/>
                  </a:cubicBezTo>
                  <a:cubicBezTo>
                    <a:pt x="3133342" y="380856"/>
                    <a:pt x="3124971" y="411547"/>
                    <a:pt x="3117996" y="442239"/>
                  </a:cubicBezTo>
                  <a:cubicBezTo>
                    <a:pt x="3122181" y="457585"/>
                    <a:pt x="3124971" y="474326"/>
                    <a:pt x="3126366" y="488276"/>
                  </a:cubicBezTo>
                  <a:cubicBezTo>
                    <a:pt x="3127761" y="505017"/>
                    <a:pt x="3126366" y="518968"/>
                    <a:pt x="3122181" y="531524"/>
                  </a:cubicBezTo>
                  <a:cubicBezTo>
                    <a:pt x="3124971" y="549660"/>
                    <a:pt x="3126366" y="569191"/>
                    <a:pt x="3126366" y="587327"/>
                  </a:cubicBezTo>
                  <a:close/>
                  <a:moveTo>
                    <a:pt x="3004995" y="592907"/>
                  </a:moveTo>
                  <a:cubicBezTo>
                    <a:pt x="3004995" y="592907"/>
                    <a:pt x="3004995" y="594302"/>
                    <a:pt x="3006390" y="594302"/>
                  </a:cubicBezTo>
                  <a:cubicBezTo>
                    <a:pt x="3007785" y="597092"/>
                    <a:pt x="3017550" y="601277"/>
                    <a:pt x="3034291" y="604068"/>
                  </a:cubicBezTo>
                  <a:cubicBezTo>
                    <a:pt x="3037081" y="601277"/>
                    <a:pt x="3039872" y="599882"/>
                    <a:pt x="3041267" y="597092"/>
                  </a:cubicBezTo>
                  <a:cubicBezTo>
                    <a:pt x="3044057" y="592907"/>
                    <a:pt x="3046847" y="588722"/>
                    <a:pt x="3048242" y="584536"/>
                  </a:cubicBezTo>
                  <a:cubicBezTo>
                    <a:pt x="3037081" y="587327"/>
                    <a:pt x="3027316" y="588722"/>
                    <a:pt x="3018946" y="588722"/>
                  </a:cubicBezTo>
                  <a:cubicBezTo>
                    <a:pt x="3013365" y="591512"/>
                    <a:pt x="3006390" y="591512"/>
                    <a:pt x="3004995" y="592907"/>
                  </a:cubicBezTo>
                  <a:close/>
                  <a:moveTo>
                    <a:pt x="2832005" y="581746"/>
                  </a:moveTo>
                  <a:cubicBezTo>
                    <a:pt x="2834796" y="583141"/>
                    <a:pt x="2838981" y="584536"/>
                    <a:pt x="2841771" y="584536"/>
                  </a:cubicBezTo>
                  <a:cubicBezTo>
                    <a:pt x="2844561" y="583141"/>
                    <a:pt x="2845956" y="581746"/>
                    <a:pt x="2848746" y="580351"/>
                  </a:cubicBezTo>
                  <a:cubicBezTo>
                    <a:pt x="2850141" y="580351"/>
                    <a:pt x="2850141" y="578956"/>
                    <a:pt x="2851537" y="578956"/>
                  </a:cubicBezTo>
                  <a:cubicBezTo>
                    <a:pt x="2850141" y="576166"/>
                    <a:pt x="2848746" y="573376"/>
                    <a:pt x="2848746" y="569191"/>
                  </a:cubicBezTo>
                  <a:cubicBezTo>
                    <a:pt x="2843166" y="573376"/>
                    <a:pt x="2837586" y="576166"/>
                    <a:pt x="2832005" y="581746"/>
                  </a:cubicBezTo>
                  <a:close/>
                  <a:moveTo>
                    <a:pt x="3105440" y="558030"/>
                  </a:moveTo>
                  <a:cubicBezTo>
                    <a:pt x="3106835" y="566401"/>
                    <a:pt x="3108230" y="571981"/>
                    <a:pt x="3111020" y="573376"/>
                  </a:cubicBezTo>
                  <a:cubicBezTo>
                    <a:pt x="3113811" y="576166"/>
                    <a:pt x="3116601" y="578956"/>
                    <a:pt x="3119391" y="581746"/>
                  </a:cubicBezTo>
                  <a:cubicBezTo>
                    <a:pt x="3119391" y="569191"/>
                    <a:pt x="3117996" y="555240"/>
                    <a:pt x="3116601" y="544079"/>
                  </a:cubicBezTo>
                  <a:cubicBezTo>
                    <a:pt x="3113811" y="549660"/>
                    <a:pt x="3111020" y="553845"/>
                    <a:pt x="3105440" y="558030"/>
                  </a:cubicBezTo>
                  <a:close/>
                  <a:moveTo>
                    <a:pt x="2787363" y="355744"/>
                  </a:moveTo>
                  <a:cubicBezTo>
                    <a:pt x="2784573" y="361324"/>
                    <a:pt x="2783178" y="365510"/>
                    <a:pt x="2780388" y="371090"/>
                  </a:cubicBezTo>
                  <a:cubicBezTo>
                    <a:pt x="2772017" y="387831"/>
                    <a:pt x="2763647" y="403177"/>
                    <a:pt x="2753881" y="417127"/>
                  </a:cubicBezTo>
                  <a:cubicBezTo>
                    <a:pt x="2731560" y="453399"/>
                    <a:pt x="2712029" y="485486"/>
                    <a:pt x="2727375" y="518968"/>
                  </a:cubicBezTo>
                  <a:cubicBezTo>
                    <a:pt x="2737140" y="538499"/>
                    <a:pt x="2770622" y="559425"/>
                    <a:pt x="2823635" y="577561"/>
                  </a:cubicBezTo>
                  <a:cubicBezTo>
                    <a:pt x="2830610" y="571981"/>
                    <a:pt x="2836191" y="567796"/>
                    <a:pt x="2841771" y="563610"/>
                  </a:cubicBezTo>
                  <a:cubicBezTo>
                    <a:pt x="2843166" y="562215"/>
                    <a:pt x="2844561" y="562215"/>
                    <a:pt x="2844561" y="560820"/>
                  </a:cubicBezTo>
                  <a:cubicBezTo>
                    <a:pt x="2841771" y="545474"/>
                    <a:pt x="2840376" y="530129"/>
                    <a:pt x="2840376" y="520363"/>
                  </a:cubicBezTo>
                  <a:cubicBezTo>
                    <a:pt x="2840376" y="506412"/>
                    <a:pt x="2820845" y="450609"/>
                    <a:pt x="2802709" y="401782"/>
                  </a:cubicBezTo>
                  <a:cubicBezTo>
                    <a:pt x="2798524" y="386436"/>
                    <a:pt x="2792943" y="369695"/>
                    <a:pt x="2787363" y="355744"/>
                  </a:cubicBezTo>
                  <a:close/>
                  <a:moveTo>
                    <a:pt x="3080329" y="539894"/>
                  </a:moveTo>
                  <a:cubicBezTo>
                    <a:pt x="3074749" y="549660"/>
                    <a:pt x="3069168" y="562215"/>
                    <a:pt x="3062193" y="573376"/>
                  </a:cubicBezTo>
                  <a:cubicBezTo>
                    <a:pt x="3062193" y="573376"/>
                    <a:pt x="3063588" y="573376"/>
                    <a:pt x="3063588" y="573376"/>
                  </a:cubicBezTo>
                  <a:cubicBezTo>
                    <a:pt x="3067773" y="567796"/>
                    <a:pt x="3070563" y="563610"/>
                    <a:pt x="3073353" y="559425"/>
                  </a:cubicBezTo>
                  <a:cubicBezTo>
                    <a:pt x="3077539" y="552450"/>
                    <a:pt x="3078934" y="545474"/>
                    <a:pt x="3080329" y="539894"/>
                  </a:cubicBezTo>
                  <a:close/>
                  <a:moveTo>
                    <a:pt x="2854327" y="563610"/>
                  </a:moveTo>
                  <a:cubicBezTo>
                    <a:pt x="2854327" y="565006"/>
                    <a:pt x="2854327" y="565006"/>
                    <a:pt x="2854327" y="566401"/>
                  </a:cubicBezTo>
                  <a:cubicBezTo>
                    <a:pt x="2854327" y="567796"/>
                    <a:pt x="2855722" y="570586"/>
                    <a:pt x="2855722" y="571981"/>
                  </a:cubicBezTo>
                  <a:cubicBezTo>
                    <a:pt x="2858512" y="565006"/>
                    <a:pt x="2859907" y="559425"/>
                    <a:pt x="2862697" y="555240"/>
                  </a:cubicBezTo>
                  <a:cubicBezTo>
                    <a:pt x="2859907" y="558030"/>
                    <a:pt x="2857117" y="560820"/>
                    <a:pt x="2854327" y="563610"/>
                  </a:cubicBezTo>
                  <a:close/>
                  <a:moveTo>
                    <a:pt x="3085909" y="527338"/>
                  </a:moveTo>
                  <a:cubicBezTo>
                    <a:pt x="3087304" y="537104"/>
                    <a:pt x="3087304" y="549660"/>
                    <a:pt x="3078934" y="563610"/>
                  </a:cubicBezTo>
                  <a:cubicBezTo>
                    <a:pt x="3077539" y="565006"/>
                    <a:pt x="3077539" y="566401"/>
                    <a:pt x="3076144" y="567796"/>
                  </a:cubicBezTo>
                  <a:cubicBezTo>
                    <a:pt x="3083119" y="565006"/>
                    <a:pt x="3090094" y="560820"/>
                    <a:pt x="3095675" y="555240"/>
                  </a:cubicBezTo>
                  <a:cubicBezTo>
                    <a:pt x="3095675" y="555240"/>
                    <a:pt x="3095675" y="555240"/>
                    <a:pt x="3097070" y="555240"/>
                  </a:cubicBezTo>
                  <a:cubicBezTo>
                    <a:pt x="3095675" y="541289"/>
                    <a:pt x="3097070" y="521758"/>
                    <a:pt x="3102650" y="495252"/>
                  </a:cubicBezTo>
                  <a:cubicBezTo>
                    <a:pt x="3101255" y="496647"/>
                    <a:pt x="3101255" y="498042"/>
                    <a:pt x="3099860" y="499437"/>
                  </a:cubicBezTo>
                  <a:cubicBezTo>
                    <a:pt x="3097070" y="506412"/>
                    <a:pt x="3091490" y="514783"/>
                    <a:pt x="3085909" y="527338"/>
                  </a:cubicBezTo>
                  <a:cubicBezTo>
                    <a:pt x="3087304" y="525943"/>
                    <a:pt x="3087304" y="525943"/>
                    <a:pt x="3085909" y="527338"/>
                  </a:cubicBezTo>
                  <a:close/>
                  <a:moveTo>
                    <a:pt x="3109626" y="496647"/>
                  </a:moveTo>
                  <a:cubicBezTo>
                    <a:pt x="3105440" y="520363"/>
                    <a:pt x="3104045" y="537104"/>
                    <a:pt x="3104045" y="548265"/>
                  </a:cubicBezTo>
                  <a:cubicBezTo>
                    <a:pt x="3109626" y="542684"/>
                    <a:pt x="3112416" y="537104"/>
                    <a:pt x="3115206" y="530129"/>
                  </a:cubicBezTo>
                  <a:cubicBezTo>
                    <a:pt x="3115206" y="517573"/>
                    <a:pt x="3112416" y="505017"/>
                    <a:pt x="3109626" y="496647"/>
                  </a:cubicBezTo>
                  <a:close/>
                  <a:moveTo>
                    <a:pt x="2815265" y="267854"/>
                  </a:moveTo>
                  <a:cubicBezTo>
                    <a:pt x="2816660" y="267854"/>
                    <a:pt x="2818055" y="267854"/>
                    <a:pt x="2818055" y="269250"/>
                  </a:cubicBezTo>
                  <a:cubicBezTo>
                    <a:pt x="2820845" y="272040"/>
                    <a:pt x="2820845" y="276225"/>
                    <a:pt x="2819450" y="287386"/>
                  </a:cubicBezTo>
                  <a:cubicBezTo>
                    <a:pt x="2818055" y="306917"/>
                    <a:pt x="2816660" y="343189"/>
                    <a:pt x="2829215" y="390621"/>
                  </a:cubicBezTo>
                  <a:cubicBezTo>
                    <a:pt x="2838981" y="432473"/>
                    <a:pt x="2852932" y="463165"/>
                    <a:pt x="2868277" y="484091"/>
                  </a:cubicBezTo>
                  <a:cubicBezTo>
                    <a:pt x="2887808" y="509202"/>
                    <a:pt x="2911525" y="520363"/>
                    <a:pt x="2943611" y="517573"/>
                  </a:cubicBezTo>
                  <a:cubicBezTo>
                    <a:pt x="2964538" y="516178"/>
                    <a:pt x="2996624" y="505017"/>
                    <a:pt x="3039872" y="465955"/>
                  </a:cubicBezTo>
                  <a:cubicBezTo>
                    <a:pt x="3066378" y="442239"/>
                    <a:pt x="3083119" y="418523"/>
                    <a:pt x="3083119" y="417127"/>
                  </a:cubicBezTo>
                  <a:cubicBezTo>
                    <a:pt x="3087304" y="411547"/>
                    <a:pt x="3090094" y="407362"/>
                    <a:pt x="3094280" y="410152"/>
                  </a:cubicBezTo>
                  <a:cubicBezTo>
                    <a:pt x="3097070" y="411547"/>
                    <a:pt x="3095675" y="417127"/>
                    <a:pt x="3092884" y="422708"/>
                  </a:cubicBezTo>
                  <a:cubicBezTo>
                    <a:pt x="3091490" y="428288"/>
                    <a:pt x="3088699" y="433868"/>
                    <a:pt x="3084514" y="440844"/>
                  </a:cubicBezTo>
                  <a:cubicBezTo>
                    <a:pt x="3077539" y="456190"/>
                    <a:pt x="3069168" y="477116"/>
                    <a:pt x="3067773" y="482696"/>
                  </a:cubicBezTo>
                  <a:cubicBezTo>
                    <a:pt x="3067773" y="486881"/>
                    <a:pt x="3070563" y="492462"/>
                    <a:pt x="3074749" y="499437"/>
                  </a:cubicBezTo>
                  <a:cubicBezTo>
                    <a:pt x="3077539" y="503622"/>
                    <a:pt x="3080329" y="509202"/>
                    <a:pt x="3083119" y="516178"/>
                  </a:cubicBezTo>
                  <a:cubicBezTo>
                    <a:pt x="3092884" y="496647"/>
                    <a:pt x="3098465" y="485486"/>
                    <a:pt x="3104045" y="484091"/>
                  </a:cubicBezTo>
                  <a:cubicBezTo>
                    <a:pt x="3106835" y="470140"/>
                    <a:pt x="3109626" y="457585"/>
                    <a:pt x="3112416" y="443634"/>
                  </a:cubicBezTo>
                  <a:cubicBezTo>
                    <a:pt x="3109626" y="429683"/>
                    <a:pt x="3105440" y="415732"/>
                    <a:pt x="3101255" y="401782"/>
                  </a:cubicBezTo>
                  <a:cubicBezTo>
                    <a:pt x="3095675" y="385041"/>
                    <a:pt x="3091490" y="369695"/>
                    <a:pt x="3088699" y="355744"/>
                  </a:cubicBezTo>
                  <a:cubicBezTo>
                    <a:pt x="3084514" y="334818"/>
                    <a:pt x="3081724" y="320867"/>
                    <a:pt x="3080329" y="309707"/>
                  </a:cubicBezTo>
                  <a:cubicBezTo>
                    <a:pt x="3077539" y="288781"/>
                    <a:pt x="3076144" y="281805"/>
                    <a:pt x="3067773" y="270645"/>
                  </a:cubicBezTo>
                  <a:cubicBezTo>
                    <a:pt x="3066378" y="267854"/>
                    <a:pt x="3063588" y="263669"/>
                    <a:pt x="3066378" y="260879"/>
                  </a:cubicBezTo>
                  <a:cubicBezTo>
                    <a:pt x="3069168" y="258089"/>
                    <a:pt x="3074749" y="260879"/>
                    <a:pt x="3085909" y="267854"/>
                  </a:cubicBezTo>
                  <a:cubicBezTo>
                    <a:pt x="3095675" y="274830"/>
                    <a:pt x="3113811" y="285990"/>
                    <a:pt x="3120786" y="284595"/>
                  </a:cubicBezTo>
                  <a:cubicBezTo>
                    <a:pt x="3123576" y="284595"/>
                    <a:pt x="3126366" y="281805"/>
                    <a:pt x="3127761" y="279015"/>
                  </a:cubicBezTo>
                  <a:cubicBezTo>
                    <a:pt x="3123576" y="277620"/>
                    <a:pt x="3120786" y="276225"/>
                    <a:pt x="3117996" y="274830"/>
                  </a:cubicBezTo>
                  <a:cubicBezTo>
                    <a:pt x="3113811" y="272040"/>
                    <a:pt x="3111020" y="269250"/>
                    <a:pt x="3111020" y="266459"/>
                  </a:cubicBezTo>
                  <a:cubicBezTo>
                    <a:pt x="3111020" y="265064"/>
                    <a:pt x="3112416" y="263669"/>
                    <a:pt x="3115206" y="262274"/>
                  </a:cubicBezTo>
                  <a:cubicBezTo>
                    <a:pt x="3116601" y="262274"/>
                    <a:pt x="3119391" y="262274"/>
                    <a:pt x="3122181" y="262274"/>
                  </a:cubicBezTo>
                  <a:cubicBezTo>
                    <a:pt x="3116601" y="255299"/>
                    <a:pt x="3105440" y="248323"/>
                    <a:pt x="3087304" y="242743"/>
                  </a:cubicBezTo>
                  <a:cubicBezTo>
                    <a:pt x="3035686" y="227397"/>
                    <a:pt x="2876648" y="209261"/>
                    <a:pt x="2837586" y="226002"/>
                  </a:cubicBezTo>
                  <a:cubicBezTo>
                    <a:pt x="2818055" y="234373"/>
                    <a:pt x="2801314" y="245533"/>
                    <a:pt x="2790153" y="259484"/>
                  </a:cubicBezTo>
                  <a:cubicBezTo>
                    <a:pt x="2778993" y="273435"/>
                    <a:pt x="2773412" y="287386"/>
                    <a:pt x="2774807" y="301336"/>
                  </a:cubicBezTo>
                  <a:cubicBezTo>
                    <a:pt x="2774807" y="306917"/>
                    <a:pt x="2778993" y="319472"/>
                    <a:pt x="2784573" y="336213"/>
                  </a:cubicBezTo>
                  <a:cubicBezTo>
                    <a:pt x="2791548" y="318077"/>
                    <a:pt x="2795734" y="302731"/>
                    <a:pt x="2798524" y="291571"/>
                  </a:cubicBezTo>
                  <a:cubicBezTo>
                    <a:pt x="2808289" y="274830"/>
                    <a:pt x="2809684" y="267854"/>
                    <a:pt x="2815265" y="267854"/>
                  </a:cubicBezTo>
                  <a:close/>
                  <a:moveTo>
                    <a:pt x="3112416" y="485486"/>
                  </a:moveTo>
                  <a:cubicBezTo>
                    <a:pt x="3115206" y="486881"/>
                    <a:pt x="3116601" y="491066"/>
                    <a:pt x="3116601" y="493857"/>
                  </a:cubicBezTo>
                  <a:cubicBezTo>
                    <a:pt x="3117996" y="499437"/>
                    <a:pt x="3119391" y="505017"/>
                    <a:pt x="3120786" y="513388"/>
                  </a:cubicBezTo>
                  <a:cubicBezTo>
                    <a:pt x="3122181" y="506412"/>
                    <a:pt x="3122181" y="498042"/>
                    <a:pt x="3120786" y="489671"/>
                  </a:cubicBezTo>
                  <a:cubicBezTo>
                    <a:pt x="3120786" y="479906"/>
                    <a:pt x="3117996" y="468745"/>
                    <a:pt x="3116601" y="458980"/>
                  </a:cubicBezTo>
                  <a:cubicBezTo>
                    <a:pt x="3115206" y="468745"/>
                    <a:pt x="3113811" y="477116"/>
                    <a:pt x="3112416" y="485486"/>
                  </a:cubicBezTo>
                  <a:close/>
                  <a:moveTo>
                    <a:pt x="3077539" y="269250"/>
                  </a:moveTo>
                  <a:cubicBezTo>
                    <a:pt x="3084514" y="280410"/>
                    <a:pt x="3085909" y="288781"/>
                    <a:pt x="3088699" y="308312"/>
                  </a:cubicBezTo>
                  <a:cubicBezTo>
                    <a:pt x="3090094" y="319472"/>
                    <a:pt x="3092884" y="333423"/>
                    <a:pt x="3097070" y="354349"/>
                  </a:cubicBezTo>
                  <a:cubicBezTo>
                    <a:pt x="3099860" y="368300"/>
                    <a:pt x="3104045" y="383646"/>
                    <a:pt x="3109626" y="400387"/>
                  </a:cubicBezTo>
                  <a:cubicBezTo>
                    <a:pt x="3112416" y="410152"/>
                    <a:pt x="3115206" y="419918"/>
                    <a:pt x="3117996" y="429683"/>
                  </a:cubicBezTo>
                  <a:cubicBezTo>
                    <a:pt x="3123576" y="403177"/>
                    <a:pt x="3130552" y="378065"/>
                    <a:pt x="3136132" y="354349"/>
                  </a:cubicBezTo>
                  <a:cubicBezTo>
                    <a:pt x="3141712" y="332028"/>
                    <a:pt x="3147293" y="312497"/>
                    <a:pt x="3150083" y="299941"/>
                  </a:cubicBezTo>
                  <a:cubicBezTo>
                    <a:pt x="3151478" y="295756"/>
                    <a:pt x="3151478" y="291571"/>
                    <a:pt x="3152873" y="285990"/>
                  </a:cubicBezTo>
                  <a:cubicBezTo>
                    <a:pt x="3147293" y="284595"/>
                    <a:pt x="3143107" y="283200"/>
                    <a:pt x="3138922" y="281805"/>
                  </a:cubicBezTo>
                  <a:cubicBezTo>
                    <a:pt x="3136132" y="287386"/>
                    <a:pt x="3131947" y="290176"/>
                    <a:pt x="3126366" y="291571"/>
                  </a:cubicBezTo>
                  <a:cubicBezTo>
                    <a:pt x="3116601" y="292966"/>
                    <a:pt x="3099860" y="283200"/>
                    <a:pt x="3085909" y="274830"/>
                  </a:cubicBezTo>
                  <a:cubicBezTo>
                    <a:pt x="3083119" y="272040"/>
                    <a:pt x="3080329" y="270645"/>
                    <a:pt x="3077539" y="269250"/>
                  </a:cubicBezTo>
                  <a:close/>
                  <a:moveTo>
                    <a:pt x="2460916" y="396201"/>
                  </a:moveTo>
                  <a:cubicBezTo>
                    <a:pt x="2460916" y="396201"/>
                    <a:pt x="2460916" y="396201"/>
                    <a:pt x="2460916" y="396201"/>
                  </a:cubicBezTo>
                  <a:cubicBezTo>
                    <a:pt x="2460916" y="396201"/>
                    <a:pt x="2460916" y="396201"/>
                    <a:pt x="2460916" y="396201"/>
                  </a:cubicBezTo>
                  <a:close/>
                  <a:moveTo>
                    <a:pt x="3172404" y="281805"/>
                  </a:moveTo>
                  <a:cubicBezTo>
                    <a:pt x="3183564" y="283200"/>
                    <a:pt x="3191935" y="281805"/>
                    <a:pt x="3196120" y="279015"/>
                  </a:cubicBezTo>
                  <a:cubicBezTo>
                    <a:pt x="3197515" y="277620"/>
                    <a:pt x="3198910" y="276225"/>
                    <a:pt x="3197515" y="273435"/>
                  </a:cubicBezTo>
                  <a:cubicBezTo>
                    <a:pt x="3196120" y="267854"/>
                    <a:pt x="3183564" y="256694"/>
                    <a:pt x="3159848" y="242743"/>
                  </a:cubicBezTo>
                  <a:cubicBezTo>
                    <a:pt x="3159848" y="252509"/>
                    <a:pt x="3159848" y="262274"/>
                    <a:pt x="3159848" y="270645"/>
                  </a:cubicBezTo>
                  <a:cubicBezTo>
                    <a:pt x="3165429" y="273435"/>
                    <a:pt x="3169614" y="274830"/>
                    <a:pt x="3171009" y="279015"/>
                  </a:cubicBezTo>
                  <a:cubicBezTo>
                    <a:pt x="3172404" y="279015"/>
                    <a:pt x="3172404" y="280410"/>
                    <a:pt x="3172404" y="281805"/>
                  </a:cubicBezTo>
                  <a:close/>
                  <a:moveTo>
                    <a:pt x="3159848" y="280410"/>
                  </a:moveTo>
                  <a:cubicBezTo>
                    <a:pt x="3161243" y="280410"/>
                    <a:pt x="3164033" y="280410"/>
                    <a:pt x="3165429" y="281805"/>
                  </a:cubicBezTo>
                  <a:cubicBezTo>
                    <a:pt x="3164033" y="280410"/>
                    <a:pt x="3162638" y="280410"/>
                    <a:pt x="3159848" y="279015"/>
                  </a:cubicBezTo>
                  <a:cubicBezTo>
                    <a:pt x="3159848" y="277620"/>
                    <a:pt x="3159848" y="279015"/>
                    <a:pt x="3159848" y="280410"/>
                  </a:cubicBezTo>
                  <a:close/>
                  <a:moveTo>
                    <a:pt x="3138922" y="274830"/>
                  </a:moveTo>
                  <a:cubicBezTo>
                    <a:pt x="3143107" y="276225"/>
                    <a:pt x="3148687" y="277620"/>
                    <a:pt x="3152873" y="279015"/>
                  </a:cubicBezTo>
                  <a:cubicBezTo>
                    <a:pt x="3152873" y="277620"/>
                    <a:pt x="3152873" y="276225"/>
                    <a:pt x="3152873" y="274830"/>
                  </a:cubicBezTo>
                  <a:cubicBezTo>
                    <a:pt x="3150083" y="273435"/>
                    <a:pt x="3147293" y="273435"/>
                    <a:pt x="3144502" y="272040"/>
                  </a:cubicBezTo>
                  <a:cubicBezTo>
                    <a:pt x="3143107" y="272040"/>
                    <a:pt x="3140317" y="270645"/>
                    <a:pt x="3138922" y="270645"/>
                  </a:cubicBezTo>
                  <a:cubicBezTo>
                    <a:pt x="3138922" y="272040"/>
                    <a:pt x="3138922" y="273435"/>
                    <a:pt x="3138922" y="274830"/>
                  </a:cubicBezTo>
                  <a:close/>
                  <a:moveTo>
                    <a:pt x="2721795" y="272040"/>
                  </a:moveTo>
                  <a:cubicBezTo>
                    <a:pt x="2721795" y="272040"/>
                    <a:pt x="2723190" y="272040"/>
                    <a:pt x="2721795" y="272040"/>
                  </a:cubicBezTo>
                  <a:cubicBezTo>
                    <a:pt x="2756671" y="273435"/>
                    <a:pt x="2774807" y="265064"/>
                    <a:pt x="2780388" y="242743"/>
                  </a:cubicBezTo>
                  <a:cubicBezTo>
                    <a:pt x="2781783" y="237163"/>
                    <a:pt x="2781783" y="230187"/>
                    <a:pt x="2781783" y="221817"/>
                  </a:cubicBezTo>
                  <a:cubicBezTo>
                    <a:pt x="2760857" y="234373"/>
                    <a:pt x="2744116" y="245533"/>
                    <a:pt x="2734350" y="255299"/>
                  </a:cubicBezTo>
                  <a:cubicBezTo>
                    <a:pt x="2725980" y="265064"/>
                    <a:pt x="2723190" y="270645"/>
                    <a:pt x="2721795" y="272040"/>
                  </a:cubicBezTo>
                  <a:close/>
                  <a:moveTo>
                    <a:pt x="3124971" y="267854"/>
                  </a:moveTo>
                  <a:cubicBezTo>
                    <a:pt x="3126366" y="269250"/>
                    <a:pt x="3129156" y="269250"/>
                    <a:pt x="3130552" y="270645"/>
                  </a:cubicBezTo>
                  <a:cubicBezTo>
                    <a:pt x="3130552" y="269250"/>
                    <a:pt x="3130552" y="269250"/>
                    <a:pt x="3130552" y="267854"/>
                  </a:cubicBezTo>
                  <a:cubicBezTo>
                    <a:pt x="3129156" y="269250"/>
                    <a:pt x="3126366" y="269250"/>
                    <a:pt x="3124971" y="267854"/>
                  </a:cubicBezTo>
                  <a:close/>
                  <a:moveTo>
                    <a:pt x="2933846" y="171594"/>
                  </a:moveTo>
                  <a:cubicBezTo>
                    <a:pt x="2945007" y="171594"/>
                    <a:pt x="2956167" y="172989"/>
                    <a:pt x="2967328" y="174384"/>
                  </a:cubicBezTo>
                  <a:cubicBezTo>
                    <a:pt x="3025921" y="184150"/>
                    <a:pt x="3085909" y="200891"/>
                    <a:pt x="3133342" y="221817"/>
                  </a:cubicBezTo>
                  <a:cubicBezTo>
                    <a:pt x="3140317" y="224607"/>
                    <a:pt x="3145897" y="227397"/>
                    <a:pt x="3152873" y="230187"/>
                  </a:cubicBezTo>
                  <a:cubicBezTo>
                    <a:pt x="3150083" y="178570"/>
                    <a:pt x="3136132" y="119976"/>
                    <a:pt x="3112416" y="86495"/>
                  </a:cubicBezTo>
                  <a:cubicBezTo>
                    <a:pt x="3098465" y="65569"/>
                    <a:pt x="3077539" y="51618"/>
                    <a:pt x="3049637" y="41852"/>
                  </a:cubicBezTo>
                  <a:cubicBezTo>
                    <a:pt x="3037081" y="37667"/>
                    <a:pt x="3024526" y="34877"/>
                    <a:pt x="3017550" y="34877"/>
                  </a:cubicBezTo>
                  <a:cubicBezTo>
                    <a:pt x="3021736" y="53013"/>
                    <a:pt x="3024526" y="75334"/>
                    <a:pt x="3024526" y="92075"/>
                  </a:cubicBezTo>
                  <a:cubicBezTo>
                    <a:pt x="3024526" y="107421"/>
                    <a:pt x="3024526" y="122767"/>
                    <a:pt x="3024526" y="135322"/>
                  </a:cubicBezTo>
                  <a:cubicBezTo>
                    <a:pt x="3023131" y="156248"/>
                    <a:pt x="3020341" y="157643"/>
                    <a:pt x="3018946" y="159039"/>
                  </a:cubicBezTo>
                  <a:cubicBezTo>
                    <a:pt x="3017550" y="160434"/>
                    <a:pt x="3014760" y="160434"/>
                    <a:pt x="3011970" y="159039"/>
                  </a:cubicBezTo>
                  <a:cubicBezTo>
                    <a:pt x="3010575" y="157643"/>
                    <a:pt x="3007785" y="153458"/>
                    <a:pt x="3004995" y="135322"/>
                  </a:cubicBezTo>
                  <a:cubicBezTo>
                    <a:pt x="3003600" y="124162"/>
                    <a:pt x="3002205" y="110211"/>
                    <a:pt x="3000810" y="96260"/>
                  </a:cubicBezTo>
                  <a:cubicBezTo>
                    <a:pt x="2999414" y="76729"/>
                    <a:pt x="2998020" y="39062"/>
                    <a:pt x="3002205" y="30692"/>
                  </a:cubicBezTo>
                  <a:cubicBezTo>
                    <a:pt x="3003600" y="27902"/>
                    <a:pt x="3004995" y="26506"/>
                    <a:pt x="3006390" y="26506"/>
                  </a:cubicBezTo>
                  <a:cubicBezTo>
                    <a:pt x="3006390" y="26506"/>
                    <a:pt x="3006390" y="26506"/>
                    <a:pt x="3006390" y="26506"/>
                  </a:cubicBezTo>
                  <a:cubicBezTo>
                    <a:pt x="3004995" y="23716"/>
                    <a:pt x="3003600" y="20926"/>
                    <a:pt x="3002205" y="18136"/>
                  </a:cubicBezTo>
                  <a:cubicBezTo>
                    <a:pt x="2982674" y="-2790"/>
                    <a:pt x="2953377" y="1395"/>
                    <a:pt x="2907340" y="16741"/>
                  </a:cubicBezTo>
                  <a:cubicBezTo>
                    <a:pt x="2903154" y="18136"/>
                    <a:pt x="2897574" y="20926"/>
                    <a:pt x="2893389" y="25111"/>
                  </a:cubicBezTo>
                  <a:cubicBezTo>
                    <a:pt x="2893389" y="25111"/>
                    <a:pt x="2893389" y="25111"/>
                    <a:pt x="2893389" y="25111"/>
                  </a:cubicBezTo>
                  <a:cubicBezTo>
                    <a:pt x="2893389" y="30692"/>
                    <a:pt x="2890599" y="61383"/>
                    <a:pt x="2886413" y="93470"/>
                  </a:cubicBezTo>
                  <a:cubicBezTo>
                    <a:pt x="2883623" y="111606"/>
                    <a:pt x="2882228" y="125557"/>
                    <a:pt x="2879438" y="135322"/>
                  </a:cubicBezTo>
                  <a:cubicBezTo>
                    <a:pt x="2875253" y="153458"/>
                    <a:pt x="2872463" y="157643"/>
                    <a:pt x="2868277" y="157643"/>
                  </a:cubicBezTo>
                  <a:cubicBezTo>
                    <a:pt x="2866882" y="157643"/>
                    <a:pt x="2864092" y="157643"/>
                    <a:pt x="2861302" y="153458"/>
                  </a:cubicBezTo>
                  <a:cubicBezTo>
                    <a:pt x="2857117" y="145088"/>
                    <a:pt x="2854327" y="128347"/>
                    <a:pt x="2855722" y="107421"/>
                  </a:cubicBezTo>
                  <a:cubicBezTo>
                    <a:pt x="2857117" y="85100"/>
                    <a:pt x="2861302" y="64173"/>
                    <a:pt x="2868277" y="47433"/>
                  </a:cubicBezTo>
                  <a:cubicBezTo>
                    <a:pt x="2871068" y="41852"/>
                    <a:pt x="2873858" y="36272"/>
                    <a:pt x="2876648" y="30692"/>
                  </a:cubicBezTo>
                  <a:cubicBezTo>
                    <a:pt x="2875253" y="32087"/>
                    <a:pt x="2872463" y="34877"/>
                    <a:pt x="2869672" y="37667"/>
                  </a:cubicBezTo>
                  <a:cubicBezTo>
                    <a:pt x="2859907" y="46037"/>
                    <a:pt x="2847351" y="59988"/>
                    <a:pt x="2825030" y="82309"/>
                  </a:cubicBezTo>
                  <a:cubicBezTo>
                    <a:pt x="2788758" y="119976"/>
                    <a:pt x="2788758" y="170199"/>
                    <a:pt x="2788758" y="207866"/>
                  </a:cubicBezTo>
                  <a:cubicBezTo>
                    <a:pt x="2788758" y="207866"/>
                    <a:pt x="2788758" y="207866"/>
                    <a:pt x="2788758" y="209261"/>
                  </a:cubicBezTo>
                  <a:cubicBezTo>
                    <a:pt x="2795734" y="205076"/>
                    <a:pt x="2802709" y="202286"/>
                    <a:pt x="2809684" y="199496"/>
                  </a:cubicBezTo>
                  <a:cubicBezTo>
                    <a:pt x="2841771" y="186940"/>
                    <a:pt x="2886413" y="171594"/>
                    <a:pt x="2933846" y="171594"/>
                  </a:cubicBezTo>
                  <a:close/>
                  <a:moveTo>
                    <a:pt x="2869672" y="152063"/>
                  </a:moveTo>
                  <a:cubicBezTo>
                    <a:pt x="2869672" y="152063"/>
                    <a:pt x="2869672" y="152063"/>
                    <a:pt x="2869672" y="152063"/>
                  </a:cubicBezTo>
                  <a:cubicBezTo>
                    <a:pt x="2869672" y="152063"/>
                    <a:pt x="2869672" y="152063"/>
                    <a:pt x="2869672" y="152063"/>
                  </a:cubicBezTo>
                  <a:close/>
                  <a:moveTo>
                    <a:pt x="2886413" y="33482"/>
                  </a:moveTo>
                  <a:cubicBezTo>
                    <a:pt x="2882228" y="37667"/>
                    <a:pt x="2879438" y="44642"/>
                    <a:pt x="2876648" y="51618"/>
                  </a:cubicBezTo>
                  <a:cubicBezTo>
                    <a:pt x="2861302" y="86495"/>
                    <a:pt x="2862697" y="135322"/>
                    <a:pt x="2869672" y="150668"/>
                  </a:cubicBezTo>
                  <a:cubicBezTo>
                    <a:pt x="2871068" y="146483"/>
                    <a:pt x="2876648" y="133927"/>
                    <a:pt x="2880833" y="90680"/>
                  </a:cubicBezTo>
                  <a:cubicBezTo>
                    <a:pt x="2883623" y="68359"/>
                    <a:pt x="2885018" y="46037"/>
                    <a:pt x="2886413" y="33482"/>
                  </a:cubicBezTo>
                  <a:close/>
                  <a:moveTo>
                    <a:pt x="3007785" y="34877"/>
                  </a:moveTo>
                  <a:cubicBezTo>
                    <a:pt x="3006390" y="40457"/>
                    <a:pt x="3004995" y="64173"/>
                    <a:pt x="3007785" y="94865"/>
                  </a:cubicBezTo>
                  <a:cubicBezTo>
                    <a:pt x="3009180" y="110211"/>
                    <a:pt x="3010575" y="124162"/>
                    <a:pt x="3011970" y="133927"/>
                  </a:cubicBezTo>
                  <a:cubicBezTo>
                    <a:pt x="3013365" y="142298"/>
                    <a:pt x="3014760" y="146483"/>
                    <a:pt x="3014760" y="149273"/>
                  </a:cubicBezTo>
                  <a:cubicBezTo>
                    <a:pt x="3016155" y="139508"/>
                    <a:pt x="3017550" y="117186"/>
                    <a:pt x="3017550" y="90680"/>
                  </a:cubicBezTo>
                  <a:cubicBezTo>
                    <a:pt x="3016155" y="66964"/>
                    <a:pt x="3013365" y="47433"/>
                    <a:pt x="3010575" y="34877"/>
                  </a:cubicBezTo>
                  <a:cubicBezTo>
                    <a:pt x="3009180" y="34877"/>
                    <a:pt x="3007785" y="34877"/>
                    <a:pt x="3007785" y="34877"/>
                  </a:cubicBezTo>
                  <a:close/>
                </a:path>
              </a:pathLst>
            </a:custGeom>
            <a:solidFill>
              <a:srgbClr val="34302F"/>
            </a:solidFill>
            <a:ln w="13943" cap="flat">
              <a:noFill/>
              <a:prstDash val="solid"/>
              <a:miter/>
            </a:ln>
          </p:spPr>
          <p:txBody>
            <a:bodyPr rtlCol="0" anchor="ctr"/>
            <a:lstStyle/>
            <a:p>
              <a:endParaRPr lang="en-US"/>
            </a:p>
          </p:txBody>
        </p:sp>
      </p:grpSp>
      <p:sp>
        <p:nvSpPr>
          <p:cNvPr id="66" name="Rectangle 65">
            <a:extLst>
              <a:ext uri="{FF2B5EF4-FFF2-40B4-BE49-F238E27FC236}">
                <a16:creationId xmlns:a16="http://schemas.microsoft.com/office/drawing/2014/main" id="{D12688E5-2B02-CFF9-B560-F2DAFCC77FBE}"/>
              </a:ext>
            </a:extLst>
          </p:cNvPr>
          <p:cNvSpPr/>
          <p:nvPr userDrawn="1"/>
        </p:nvSpPr>
        <p:spPr>
          <a:xfrm>
            <a:off x="3958917" y="10040313"/>
            <a:ext cx="1616661"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67" name="Picture 66">
            <a:extLst>
              <a:ext uri="{FF2B5EF4-FFF2-40B4-BE49-F238E27FC236}">
                <a16:creationId xmlns:a16="http://schemas.microsoft.com/office/drawing/2014/main" id="{5F42C1C9-618F-E3FA-1C63-817AFF6D8EB5}"/>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631756" y="10093396"/>
            <a:ext cx="1280061" cy="293943"/>
          </a:xfrm>
          <a:prstGeom prst="rect">
            <a:avLst/>
          </a:prstGeom>
          <a:ln>
            <a:noFill/>
          </a:ln>
          <a:extLst>
            <a:ext uri="{53640926-AAD7-44D8-BBD7-CCE9431645EC}">
              <a14:shadowObscured xmlns:a14="http://schemas.microsoft.com/office/drawing/2010/main"/>
            </a:ext>
          </a:extLst>
        </p:spPr>
      </p:pic>
      <p:sp>
        <p:nvSpPr>
          <p:cNvPr id="2" name="Freeform 1">
            <a:extLst>
              <a:ext uri="{FF2B5EF4-FFF2-40B4-BE49-F238E27FC236}">
                <a16:creationId xmlns:a16="http://schemas.microsoft.com/office/drawing/2014/main" id="{E8F18634-7EC0-8C18-7E20-94DC745A4907}"/>
              </a:ext>
            </a:extLst>
          </p:cNvPr>
          <p:cNvSpPr/>
          <p:nvPr userDrawn="1"/>
        </p:nvSpPr>
        <p:spPr>
          <a:xfrm rot="16200000">
            <a:off x="3654551" y="3731229"/>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Freeform 2">
            <a:extLst>
              <a:ext uri="{FF2B5EF4-FFF2-40B4-BE49-F238E27FC236}">
                <a16:creationId xmlns:a16="http://schemas.microsoft.com/office/drawing/2014/main" id="{BC0817B1-143F-B217-9325-69D7321725AD}"/>
              </a:ext>
            </a:extLst>
          </p:cNvPr>
          <p:cNvSpPr/>
          <p:nvPr userDrawn="1"/>
        </p:nvSpPr>
        <p:spPr>
          <a:xfrm rot="16200000">
            <a:off x="-7150469" y="3564124"/>
            <a:ext cx="11026025" cy="3229354"/>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CECEC"/>
          </a:solidFill>
          <a:ln w="3080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0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3" y="-1"/>
            <a:ext cx="2496103"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Rectangle 2">
            <a:extLst>
              <a:ext uri="{FF2B5EF4-FFF2-40B4-BE49-F238E27FC236}">
                <a16:creationId xmlns:a16="http://schemas.microsoft.com/office/drawing/2014/main" id="{E2DCB8FA-F952-9047-5E6A-086C77356160}"/>
              </a:ext>
            </a:extLst>
          </p:cNvPr>
          <p:cNvSpPr/>
          <p:nvPr userDrawn="1"/>
        </p:nvSpPr>
        <p:spPr>
          <a:xfrm flipH="1" flipV="1">
            <a:off x="2047164" y="2442857"/>
            <a:ext cx="657641" cy="3567651"/>
          </a:xfrm>
          <a:prstGeom prst="rect">
            <a:avLst/>
          </a:prstGeom>
          <a:solidFill>
            <a:srgbClr val="EF8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47166" y="2576177"/>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830132" y="257617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47166" y="3051419"/>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830132" y="305141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47166" y="3552553"/>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830132" y="355255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47166" y="4053508"/>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830132" y="4053508"/>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47166" y="4555298"/>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830132" y="4555298"/>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56806" y="5084494"/>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39772" y="5084494"/>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56806" y="5574726"/>
            <a:ext cx="648000" cy="348400"/>
          </a:xfrm>
          <a:prstGeom prst="rect">
            <a:avLst/>
          </a:prstGeo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39772" y="557472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839772" y="8871046"/>
            <a:ext cx="3763506"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346" name="Picture 345">
            <a:extLst>
              <a:ext uri="{FF2B5EF4-FFF2-40B4-BE49-F238E27FC236}">
                <a16:creationId xmlns:a16="http://schemas.microsoft.com/office/drawing/2014/main" id="{3FABE59E-0E11-C247-B506-7A46D17BD616}"/>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2912563" y="8380814"/>
            <a:ext cx="1280061" cy="293943"/>
          </a:xfrm>
          <a:prstGeom prst="rect">
            <a:avLst/>
          </a:prstGeom>
          <a:ln>
            <a:noFill/>
          </a:ln>
          <a:extLst>
            <a:ext uri="{53640926-AAD7-44D8-BBD7-CCE9431645EC}">
              <a14:shadowObscured xmlns:a14="http://schemas.microsoft.com/office/drawing/2010/main"/>
            </a:ext>
          </a:extLst>
        </p:spPr>
      </p:pic>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2789661" y="790503"/>
            <a:ext cx="3644224" cy="1433100"/>
          </a:xfrm>
          <a:prstGeom prst="rect">
            <a:avLst/>
          </a:prstGeom>
        </p:spPr>
        <p:txBody>
          <a:bodyPr>
            <a:noAutofit/>
          </a:bodyPr>
          <a:lstStyle>
            <a:lvl1pPr marL="0" indent="0" algn="l">
              <a:lnSpc>
                <a:spcPts val="3700"/>
              </a:lnSpc>
              <a:spcBef>
                <a:spcPts val="0"/>
              </a:spcBef>
              <a:buNone/>
              <a:defRPr sz="4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tables of content </a:t>
            </a:r>
          </a:p>
        </p:txBody>
      </p:sp>
      <p:sp>
        <p:nvSpPr>
          <p:cNvPr id="453" name="Slide Number Placeholder 5">
            <a:extLst>
              <a:ext uri="{FF2B5EF4-FFF2-40B4-BE49-F238E27FC236}">
                <a16:creationId xmlns:a16="http://schemas.microsoft.com/office/drawing/2014/main" id="{7FD285A2-C024-CBF6-49DB-997DECCCBBDD}"/>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Graphic 383">
            <a:extLst>
              <a:ext uri="{FF2B5EF4-FFF2-40B4-BE49-F238E27FC236}">
                <a16:creationId xmlns:a16="http://schemas.microsoft.com/office/drawing/2014/main" id="{AAF15FC5-4893-8939-0224-7A9F4ABD9758}"/>
              </a:ext>
            </a:extLst>
          </p:cNvPr>
          <p:cNvSpPr/>
          <p:nvPr userDrawn="1"/>
        </p:nvSpPr>
        <p:spPr>
          <a:xfrm>
            <a:off x="-165155" y="6350737"/>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4" name="Rectangle 3">
            <a:extLst>
              <a:ext uri="{FF2B5EF4-FFF2-40B4-BE49-F238E27FC236}">
                <a16:creationId xmlns:a16="http://schemas.microsoft.com/office/drawing/2014/main" id="{81FCEBFD-4859-E84C-945D-05CD7D84128A}"/>
              </a:ext>
            </a:extLst>
          </p:cNvPr>
          <p:cNvSpPr/>
          <p:nvPr userDrawn="1"/>
        </p:nvSpPr>
        <p:spPr>
          <a:xfrm rot="16200000">
            <a:off x="-2176029" y="7857610"/>
            <a:ext cx="5345907"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31998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6584B64-8F19-00B3-8F73-FF89F17C6F5B}"/>
              </a:ext>
            </a:extLst>
          </p:cNvPr>
          <p:cNvSpPr/>
          <p:nvPr userDrawn="1"/>
        </p:nvSpPr>
        <p:spPr>
          <a:xfrm>
            <a:off x="6310952" y="5919181"/>
            <a:ext cx="1241653" cy="4112498"/>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9397152-26B0-F64F-AC2C-AA620D23B772}"/>
              </a:ext>
            </a:extLst>
          </p:cNvPr>
          <p:cNvSpPr/>
          <p:nvPr/>
        </p:nvSpPr>
        <p:spPr>
          <a:xfrm>
            <a:off x="2050576" y="1028700"/>
            <a:ext cx="5509099" cy="719438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CD0E4"/>
          </a:solidFill>
          <a:ln w="30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E97728-1EA5-EA41-8AAC-21AA33A5FC2A}"/>
              </a:ext>
            </a:extLst>
          </p:cNvPr>
          <p:cNvSpPr/>
          <p:nvPr userDrawn="1"/>
        </p:nvSpPr>
        <p:spPr>
          <a:xfrm>
            <a:off x="0" y="2671796"/>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EF8D5B"/>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1510715"/>
            <a:ext cx="1829216" cy="1555732"/>
          </a:xfrm>
          <a:prstGeom prst="rect">
            <a:avLst/>
          </a:prstGeom>
        </p:spPr>
        <p:txBody>
          <a:bodyPr anchor="t">
            <a:noAutofit/>
          </a:bodyPr>
          <a:lstStyle>
            <a:lvl1pPr marL="0" indent="0" algn="l">
              <a:buNone/>
              <a:defRPr sz="72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2505021"/>
            <a:ext cx="3486126" cy="1084774"/>
          </a:xfrm>
          <a:prstGeom prst="rect">
            <a:avLst/>
          </a:prstGeom>
        </p:spPr>
        <p:txBody>
          <a:bodyPr anchor="t">
            <a:noAutofit/>
          </a:bodyPr>
          <a:lstStyle>
            <a:lvl1pPr marL="0" indent="0" algn="l">
              <a:buNone/>
              <a:defRPr sz="28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2" name="Graphic 383">
            <a:extLst>
              <a:ext uri="{FF2B5EF4-FFF2-40B4-BE49-F238E27FC236}">
                <a16:creationId xmlns:a16="http://schemas.microsoft.com/office/drawing/2014/main" id="{94FD075E-DA88-E447-9F27-CDF8E620F156}"/>
              </a:ext>
            </a:extLst>
          </p:cNvPr>
          <p:cNvSpPr/>
          <p:nvPr userDrawn="1"/>
        </p:nvSpPr>
        <p:spPr>
          <a:xfrm>
            <a:off x="4258930" y="4942332"/>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chemeClr val="bg1">
              <a:alpha val="33000"/>
            </a:schemeClr>
          </a:solidFill>
          <a:ln w="1074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E7A82190-58B2-9B9F-7E51-EE5D7952A96E}"/>
              </a:ext>
            </a:extLst>
          </p:cNvPr>
          <p:cNvSpPr/>
          <p:nvPr userDrawn="1"/>
        </p:nvSpPr>
        <p:spPr>
          <a:xfrm rot="16200000">
            <a:off x="4866823" y="6207618"/>
            <a:ext cx="4893063" cy="261610"/>
          </a:xfrm>
          <a:prstGeom prst="rect">
            <a:avLst/>
          </a:prstGeom>
          <a:solidFill>
            <a:srgbClr val="EF8D5B"/>
          </a:solidFill>
        </p:spPr>
        <p:txBody>
          <a:bodyPr wrap="square">
            <a:spAutoFit/>
          </a:bodyPr>
          <a:lstStyle/>
          <a:p>
            <a:pPr algn="r"/>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F17B299E-A60A-3A5D-2D95-98B54A17C5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863770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Slie">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82195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Photo 0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41950" y="0"/>
            <a:ext cx="4088164" cy="10691813"/>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326600" y="572640"/>
            <a:ext cx="3418702" cy="2586284"/>
          </a:xfrm>
          <a:prstGeom prst="rect">
            <a:avLst/>
          </a:prstGeom>
        </p:spPr>
        <p:txBody>
          <a:bodyPr anchor="ctr">
            <a:normAutofit/>
          </a:bodyPr>
          <a:lstStyle>
            <a:lvl1pPr marL="0" indent="0" algn="ctr">
              <a:lnSpc>
                <a:spcPts val="1960"/>
              </a:lnSpc>
              <a:spcBef>
                <a:spcPts val="0"/>
              </a:spcBef>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2" name="Slide Number Placeholder 5">
            <a:extLst>
              <a:ext uri="{FF2B5EF4-FFF2-40B4-BE49-F238E27FC236}">
                <a16:creationId xmlns:a16="http://schemas.microsoft.com/office/drawing/2014/main" id="{C4645CEF-9405-5FA0-D7F4-933A714163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0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3" name="Picture Placeholder 62">
            <a:extLst>
              <a:ext uri="{FF2B5EF4-FFF2-40B4-BE49-F238E27FC236}">
                <a16:creationId xmlns:a16="http://schemas.microsoft.com/office/drawing/2014/main" id="{86A58417-A856-A640-9D34-C3E17FB05D70}"/>
              </a:ext>
            </a:extLst>
          </p:cNvPr>
          <p:cNvSpPr>
            <a:spLocks noGrp="1"/>
          </p:cNvSpPr>
          <p:nvPr>
            <p:ph type="pic" sz="quarter" idx="41"/>
          </p:nvPr>
        </p:nvSpPr>
        <p:spPr>
          <a:xfrm>
            <a:off x="464104" y="472749"/>
            <a:ext cx="6496308" cy="924540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8889289 h 9229189"/>
              <a:gd name="connsiteX5" fmla="*/ 6832788 w 6836289"/>
              <a:gd name="connsiteY5" fmla="*/ 8889289 h 9229189"/>
              <a:gd name="connsiteX6" fmla="*/ 6832788 w 6836289"/>
              <a:gd name="connsiteY6" fmla="*/ 9229189 h 9229189"/>
              <a:gd name="connsiteX7" fmla="*/ 0 w 6836289"/>
              <a:gd name="connsiteY7" fmla="*/ 9229189 h 9229189"/>
              <a:gd name="connsiteX8" fmla="*/ 0 w 6836289"/>
              <a:gd name="connsiteY8" fmla="*/ 4495779 h 9229189"/>
              <a:gd name="connsiteX9" fmla="*/ 3826583 w 6836289"/>
              <a:gd name="connsiteY9" fmla="*/ 4495779 h 9229189"/>
              <a:gd name="connsiteX10" fmla="*/ 3826583 w 6836289"/>
              <a:gd name="connsiteY10" fmla="*/ 804894 h 9229189"/>
              <a:gd name="connsiteX11" fmla="*/ 0 w 6836289"/>
              <a:gd name="connsiteY11"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6289" h="9229189">
                <a:moveTo>
                  <a:pt x="0" y="0"/>
                </a:moveTo>
                <a:lnTo>
                  <a:pt x="6832788" y="0"/>
                </a:lnTo>
                <a:lnTo>
                  <a:pt x="6832788" y="3530467"/>
                </a:lnTo>
                <a:lnTo>
                  <a:pt x="6836289" y="3530467"/>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2" name="Slide Number Placeholder 5">
            <a:extLst>
              <a:ext uri="{FF2B5EF4-FFF2-40B4-BE49-F238E27FC236}">
                <a16:creationId xmlns:a16="http://schemas.microsoft.com/office/drawing/2014/main" id="{82E47FC1-143F-7404-A347-2BA80385181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Text Placeholder 23">
            <a:extLst>
              <a:ext uri="{FF2B5EF4-FFF2-40B4-BE49-F238E27FC236}">
                <a16:creationId xmlns:a16="http://schemas.microsoft.com/office/drawing/2014/main" id="{5BDEFA20-D7D5-4679-C3CD-35184DAAB65C}"/>
              </a:ext>
            </a:extLst>
          </p:cNvPr>
          <p:cNvSpPr>
            <a:spLocks noGrp="1"/>
          </p:cNvSpPr>
          <p:nvPr>
            <p:ph type="body" sz="quarter" idx="13" hasCustomPrompt="1"/>
          </p:nvPr>
        </p:nvSpPr>
        <p:spPr>
          <a:xfrm>
            <a:off x="293556" y="1829942"/>
            <a:ext cx="3418702" cy="2586284"/>
          </a:xfrm>
          <a:prstGeom prst="rect">
            <a:avLst/>
          </a:prstGeom>
        </p:spPr>
        <p:txBody>
          <a:bodyPr anchor="ctr">
            <a:normAutofit/>
          </a:bodyPr>
          <a:lstStyle>
            <a:lvl1pPr marL="0" indent="0" algn="ctr">
              <a:lnSpc>
                <a:spcPts val="1960"/>
              </a:lnSpc>
              <a:spcBef>
                <a:spcPts val="0"/>
              </a:spcBef>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Tree>
    <p:extLst>
      <p:ext uri="{BB962C8B-B14F-4D97-AF65-F5344CB8AC3E}">
        <p14:creationId xmlns:p14="http://schemas.microsoft.com/office/powerpoint/2010/main" val="358830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C683D099-3F71-2548-8547-701C805A4449}"/>
              </a:ext>
            </a:extLst>
          </p:cNvPr>
          <p:cNvSpPr/>
          <p:nvPr userDrawn="1"/>
        </p:nvSpPr>
        <p:spPr>
          <a:xfrm>
            <a:off x="2945114" y="0"/>
            <a:ext cx="1210831" cy="9157995"/>
          </a:xfrm>
          <a:prstGeom prst="rect">
            <a:avLst/>
          </a:prstGeom>
          <a:solidFill>
            <a:srgbClr val="7CD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61225" y="1487305"/>
            <a:ext cx="641119" cy="809629"/>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userDrawn="1">
            <p:ph type="pic" sz="quarter" idx="41"/>
          </p:nvPr>
        </p:nvSpPr>
        <p:spPr>
          <a:xfrm>
            <a:off x="0" y="660634"/>
            <a:ext cx="3482223" cy="901399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3816980" y="876332"/>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61225" y="4136673"/>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3807660" y="3599589"/>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476505" y="6626931"/>
            <a:ext cx="2134973" cy="339415"/>
          </a:xfrm>
          <a:prstGeom prst="rect">
            <a:avLst/>
          </a:prstGeom>
        </p:spPr>
        <p:txBody>
          <a:bodyPr>
            <a:normAutofit/>
          </a:bodyPr>
          <a:lstStyle>
            <a:lvl1pPr marL="0" indent="0" algn="l">
              <a:lnSpc>
                <a:spcPct val="100000"/>
              </a:lnSpc>
              <a:buNone/>
              <a:defRPr sz="2000" b="1" i="0">
                <a:solidFill>
                  <a:srgbClr val="EF8D5B"/>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476664" y="7125644"/>
            <a:ext cx="2131901" cy="121816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484187" y="6792346"/>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3804747" y="6313146"/>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68" name="Oval 167">
            <a:extLst>
              <a:ext uri="{FF2B5EF4-FFF2-40B4-BE49-F238E27FC236}">
                <a16:creationId xmlns:a16="http://schemas.microsoft.com/office/drawing/2014/main" id="{B3F054C0-0192-914F-BF7F-363F92351131}"/>
              </a:ext>
            </a:extLst>
          </p:cNvPr>
          <p:cNvSpPr/>
          <p:nvPr userDrawn="1"/>
        </p:nvSpPr>
        <p:spPr>
          <a:xfrm>
            <a:off x="3769552" y="8011407"/>
            <a:ext cx="72000" cy="72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CD36E9B4-1711-B4B4-A0CE-A370CE9FD42A}"/>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 name="Text Placeholder 8">
            <a:extLst>
              <a:ext uri="{FF2B5EF4-FFF2-40B4-BE49-F238E27FC236}">
                <a16:creationId xmlns:a16="http://schemas.microsoft.com/office/drawing/2014/main" id="{A7B5DE2A-B77E-C96C-D4C2-C10D33578D4E}"/>
              </a:ext>
            </a:extLst>
          </p:cNvPr>
          <p:cNvSpPr>
            <a:spLocks noGrp="1"/>
          </p:cNvSpPr>
          <p:nvPr>
            <p:ph type="body" sz="quarter" idx="48" hasCustomPrompt="1"/>
          </p:nvPr>
        </p:nvSpPr>
        <p:spPr>
          <a:xfrm>
            <a:off x="4464156" y="3948846"/>
            <a:ext cx="2134973" cy="339415"/>
          </a:xfrm>
          <a:prstGeom prst="rect">
            <a:avLst/>
          </a:prstGeom>
        </p:spPr>
        <p:txBody>
          <a:bodyPr>
            <a:normAutofit/>
          </a:bodyPr>
          <a:lstStyle>
            <a:lvl1pPr marL="0" indent="0" algn="l">
              <a:lnSpc>
                <a:spcPct val="100000"/>
              </a:lnSpc>
              <a:buNone/>
              <a:defRPr sz="2000" b="1" i="0">
                <a:solidFill>
                  <a:srgbClr val="EF8D5B"/>
                </a:solidFill>
                <a:latin typeface="Calibri" panose="020F0502020204030204" pitchFamily="34" charset="0"/>
                <a:cs typeface="Calibri" panose="020F0502020204030204" pitchFamily="34" charset="0"/>
              </a:defRPr>
            </a:lvl1pPr>
          </a:lstStyle>
          <a:p>
            <a:pPr lvl="0"/>
            <a:r>
              <a:rPr lang="en-US" dirty="0"/>
              <a:t>Feature Title</a:t>
            </a:r>
          </a:p>
        </p:txBody>
      </p:sp>
      <p:sp>
        <p:nvSpPr>
          <p:cNvPr id="7" name="Text Placeholder 8">
            <a:extLst>
              <a:ext uri="{FF2B5EF4-FFF2-40B4-BE49-F238E27FC236}">
                <a16:creationId xmlns:a16="http://schemas.microsoft.com/office/drawing/2014/main" id="{C85F769E-CE66-ADAF-D84C-6336E8D07B20}"/>
              </a:ext>
            </a:extLst>
          </p:cNvPr>
          <p:cNvSpPr>
            <a:spLocks noGrp="1"/>
          </p:cNvSpPr>
          <p:nvPr>
            <p:ph type="body" sz="quarter" idx="49" hasCustomPrompt="1"/>
          </p:nvPr>
        </p:nvSpPr>
        <p:spPr>
          <a:xfrm>
            <a:off x="4464315" y="4447559"/>
            <a:ext cx="2131901" cy="121816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 name="Text Placeholder 8">
            <a:extLst>
              <a:ext uri="{FF2B5EF4-FFF2-40B4-BE49-F238E27FC236}">
                <a16:creationId xmlns:a16="http://schemas.microsoft.com/office/drawing/2014/main" id="{5D619924-E02B-FFFC-3B06-C63E7D04E97E}"/>
              </a:ext>
            </a:extLst>
          </p:cNvPr>
          <p:cNvSpPr>
            <a:spLocks noGrp="1"/>
          </p:cNvSpPr>
          <p:nvPr>
            <p:ph type="body" sz="quarter" idx="50" hasCustomPrompt="1"/>
          </p:nvPr>
        </p:nvSpPr>
        <p:spPr>
          <a:xfrm>
            <a:off x="4461243" y="1158891"/>
            <a:ext cx="2134973" cy="339415"/>
          </a:xfrm>
          <a:prstGeom prst="rect">
            <a:avLst/>
          </a:prstGeom>
        </p:spPr>
        <p:txBody>
          <a:bodyPr>
            <a:normAutofit/>
          </a:bodyPr>
          <a:lstStyle>
            <a:lvl1pPr marL="0" indent="0" algn="l">
              <a:lnSpc>
                <a:spcPct val="100000"/>
              </a:lnSpc>
              <a:buNone/>
              <a:defRPr sz="2000" b="1" i="0">
                <a:solidFill>
                  <a:srgbClr val="EF8D5B"/>
                </a:solidFill>
                <a:latin typeface="Calibri" panose="020F0502020204030204" pitchFamily="34" charset="0"/>
                <a:cs typeface="Calibri" panose="020F0502020204030204" pitchFamily="34" charset="0"/>
              </a:defRPr>
            </a:lvl1pPr>
          </a:lstStyle>
          <a:p>
            <a:pPr lvl="0"/>
            <a:r>
              <a:rPr lang="en-US" dirty="0"/>
              <a:t>Feature Title</a:t>
            </a:r>
          </a:p>
        </p:txBody>
      </p:sp>
      <p:sp>
        <p:nvSpPr>
          <p:cNvPr id="9" name="Text Placeholder 8">
            <a:extLst>
              <a:ext uri="{FF2B5EF4-FFF2-40B4-BE49-F238E27FC236}">
                <a16:creationId xmlns:a16="http://schemas.microsoft.com/office/drawing/2014/main" id="{E61DC40D-FA0F-D0CC-FCC8-913AE2EF7035}"/>
              </a:ext>
            </a:extLst>
          </p:cNvPr>
          <p:cNvSpPr>
            <a:spLocks noGrp="1"/>
          </p:cNvSpPr>
          <p:nvPr>
            <p:ph type="body" sz="quarter" idx="51" hasCustomPrompt="1"/>
          </p:nvPr>
        </p:nvSpPr>
        <p:spPr>
          <a:xfrm>
            <a:off x="4461402" y="1657604"/>
            <a:ext cx="2131901" cy="1218161"/>
          </a:xfrm>
          <a:prstGeom prst="rect">
            <a:avLst/>
          </a:prstGeom>
        </p:spPr>
        <p:txBody>
          <a:bodyPr>
            <a:noAutofit/>
          </a:bodyPr>
          <a:lstStyle>
            <a:lvl1pPr marL="0" indent="0" algn="just">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Tree>
    <p:extLst>
      <p:ext uri="{BB962C8B-B14F-4D97-AF65-F5344CB8AC3E}">
        <p14:creationId xmlns:p14="http://schemas.microsoft.com/office/powerpoint/2010/main" val="204757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1BD466A-DBBC-46E2-DAEA-AF9B91C07692}"/>
              </a:ext>
            </a:extLst>
          </p:cNvPr>
          <p:cNvSpPr/>
          <p:nvPr userDrawn="1"/>
        </p:nvSpPr>
        <p:spPr>
          <a:xfrm>
            <a:off x="6674426" y="5927786"/>
            <a:ext cx="872549" cy="414299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chemeClr val="bg1"/>
          </a:solidFill>
          <a:ln w="30808" cap="flat">
            <a:noFill/>
            <a:prstDash val="solid"/>
            <a:miter/>
          </a:ln>
        </p:spPr>
        <p:txBody>
          <a:bodyPr rtlCol="0" anchor="ctr"/>
          <a:lstStyle/>
          <a:p>
            <a:endParaRPr lang="en-US"/>
          </a:p>
        </p:txBody>
      </p:sp>
      <p:sp>
        <p:nvSpPr>
          <p:cNvPr id="369" name="Rectangle 368">
            <a:extLst>
              <a:ext uri="{FF2B5EF4-FFF2-40B4-BE49-F238E27FC236}">
                <a16:creationId xmlns:a16="http://schemas.microsoft.com/office/drawing/2014/main" id="{5C094913-F9C1-3546-A0D0-E1F25AE5CB6D}"/>
              </a:ext>
            </a:extLst>
          </p:cNvPr>
          <p:cNvSpPr/>
          <p:nvPr userDrawn="1"/>
        </p:nvSpPr>
        <p:spPr>
          <a:xfrm flipV="1">
            <a:off x="0" y="1777998"/>
            <a:ext cx="4127500" cy="7937500"/>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Slide Number Placeholder 5">
            <a:extLst>
              <a:ext uri="{FF2B5EF4-FFF2-40B4-BE49-F238E27FC236}">
                <a16:creationId xmlns:a16="http://schemas.microsoft.com/office/drawing/2014/main" id="{F82DC471-42DD-CF5F-9CC6-7E54D6F6E31B}"/>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8" name="Text Placeholder 32">
            <a:extLst>
              <a:ext uri="{FF2B5EF4-FFF2-40B4-BE49-F238E27FC236}">
                <a16:creationId xmlns:a16="http://schemas.microsoft.com/office/drawing/2014/main" id="{1D855993-6CCE-DF62-95C7-F805F3680EEA}"/>
              </a:ext>
            </a:extLst>
          </p:cNvPr>
          <p:cNvSpPr>
            <a:spLocks noGrp="1"/>
          </p:cNvSpPr>
          <p:nvPr>
            <p:ph type="body" sz="quarter" idx="32" hasCustomPrompt="1"/>
          </p:nvPr>
        </p:nvSpPr>
        <p:spPr>
          <a:xfrm>
            <a:off x="584200" y="2396063"/>
            <a:ext cx="3195638" cy="717592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9" name="Text Placeholder 32">
            <a:extLst>
              <a:ext uri="{FF2B5EF4-FFF2-40B4-BE49-F238E27FC236}">
                <a16:creationId xmlns:a16="http://schemas.microsoft.com/office/drawing/2014/main" id="{A2C822DC-C1E6-6CE5-9264-627C04579E97}"/>
              </a:ext>
            </a:extLst>
          </p:cNvPr>
          <p:cNvSpPr>
            <a:spLocks noGrp="1"/>
          </p:cNvSpPr>
          <p:nvPr>
            <p:ph type="body" sz="quarter" idx="42" hasCustomPrompt="1"/>
          </p:nvPr>
        </p:nvSpPr>
        <p:spPr>
          <a:xfrm>
            <a:off x="584199" y="574143"/>
            <a:ext cx="6438901" cy="1051458"/>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10" name="Picture Placeholder 120">
            <a:extLst>
              <a:ext uri="{FF2B5EF4-FFF2-40B4-BE49-F238E27FC236}">
                <a16:creationId xmlns:a16="http://schemas.microsoft.com/office/drawing/2014/main" id="{3446EBB4-2B16-C371-8827-BAFEBDD1F191}"/>
              </a:ext>
            </a:extLst>
          </p:cNvPr>
          <p:cNvSpPr>
            <a:spLocks noGrp="1"/>
          </p:cNvSpPr>
          <p:nvPr>
            <p:ph type="pic" sz="quarter" idx="41"/>
          </p:nvPr>
        </p:nvSpPr>
        <p:spPr>
          <a:xfrm>
            <a:off x="4114800" y="1777998"/>
            <a:ext cx="3432175" cy="7937501"/>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solidFill>
                  <a:schemeClr val="bg1">
                    <a:lumMod val="85000"/>
                  </a:schemeClr>
                </a:solidFill>
                <a:latin typeface="Calibri" panose="020F0502020204030204" pitchFamily="34" charset="0"/>
                <a:cs typeface="Calibri" panose="020F0502020204030204" pitchFamily="34" charset="0"/>
              </a:defRPr>
            </a:lvl1pPr>
          </a:lstStyle>
          <a:p>
            <a:endParaRPr lang="en-US" dirty="0"/>
          </a:p>
        </p:txBody>
      </p:sp>
      <p:sp>
        <p:nvSpPr>
          <p:cNvPr id="12" name="Graphic 383">
            <a:extLst>
              <a:ext uri="{FF2B5EF4-FFF2-40B4-BE49-F238E27FC236}">
                <a16:creationId xmlns:a16="http://schemas.microsoft.com/office/drawing/2014/main" id="{5BD75E60-BD7C-822C-BEB6-EAB1B531BD0F}"/>
              </a:ext>
            </a:extLst>
          </p:cNvPr>
          <p:cNvSpPr/>
          <p:nvPr userDrawn="1"/>
        </p:nvSpPr>
        <p:spPr>
          <a:xfrm>
            <a:off x="-359768" y="68600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Tree>
    <p:extLst>
      <p:ext uri="{BB962C8B-B14F-4D97-AF65-F5344CB8AC3E}">
        <p14:creationId xmlns:p14="http://schemas.microsoft.com/office/powerpoint/2010/main" val="332221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01AEC-D390-268B-639A-FAFC83923FD0}"/>
              </a:ext>
            </a:extLst>
          </p:cNvPr>
          <p:cNvSpPr/>
          <p:nvPr userDrawn="1"/>
        </p:nvSpPr>
        <p:spPr>
          <a:xfrm>
            <a:off x="7134555" y="8919556"/>
            <a:ext cx="357598" cy="1180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8BE9EDB-9DB9-0F17-757D-1453F05C03F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97" name="Rectangle 296">
            <a:extLst>
              <a:ext uri="{FF2B5EF4-FFF2-40B4-BE49-F238E27FC236}">
                <a16:creationId xmlns:a16="http://schemas.microsoft.com/office/drawing/2014/main" id="{2B26CA4D-2206-644B-BD65-754E83CF460F}"/>
              </a:ext>
            </a:extLst>
          </p:cNvPr>
          <p:cNvSpPr/>
          <p:nvPr userDrawn="1"/>
        </p:nvSpPr>
        <p:spPr>
          <a:xfrm flipV="1">
            <a:off x="635000" y="2255316"/>
            <a:ext cx="6924675" cy="7524113"/>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 Placeholder 32">
            <a:extLst>
              <a:ext uri="{FF2B5EF4-FFF2-40B4-BE49-F238E27FC236}">
                <a16:creationId xmlns:a16="http://schemas.microsoft.com/office/drawing/2014/main" id="{FD5CE881-589D-48BC-8912-F86949C3B740}"/>
              </a:ext>
            </a:extLst>
          </p:cNvPr>
          <p:cNvSpPr>
            <a:spLocks noGrp="1"/>
          </p:cNvSpPr>
          <p:nvPr>
            <p:ph type="body" sz="quarter" idx="32" hasCustomPrompt="1"/>
          </p:nvPr>
        </p:nvSpPr>
        <p:spPr>
          <a:xfrm>
            <a:off x="1015999" y="2603500"/>
            <a:ext cx="6071476" cy="7175929"/>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E17A6A8A-E1A1-4769-DC74-D870537C91FA}"/>
              </a:ext>
            </a:extLst>
          </p:cNvPr>
          <p:cNvSpPr>
            <a:spLocks noGrp="1"/>
          </p:cNvSpPr>
          <p:nvPr>
            <p:ph type="body" sz="quarter" idx="42" hasCustomPrompt="1"/>
          </p:nvPr>
        </p:nvSpPr>
        <p:spPr>
          <a:xfrm>
            <a:off x="1015999" y="781579"/>
            <a:ext cx="6118555" cy="1082363"/>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Graphic 383">
            <a:extLst>
              <a:ext uri="{FF2B5EF4-FFF2-40B4-BE49-F238E27FC236}">
                <a16:creationId xmlns:a16="http://schemas.microsoft.com/office/drawing/2014/main" id="{7173D07F-05FB-0E86-85D2-66E5ACF43E70}"/>
              </a:ext>
            </a:extLst>
          </p:cNvPr>
          <p:cNvSpPr/>
          <p:nvPr userDrawn="1"/>
        </p:nvSpPr>
        <p:spPr>
          <a:xfrm>
            <a:off x="-132100" y="5666280"/>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4A44C4A8-33A6-771C-946E-DA485D5A449C}"/>
              </a:ext>
            </a:extLst>
          </p:cNvPr>
          <p:cNvSpPr/>
          <p:nvPr userDrawn="1"/>
        </p:nvSpPr>
        <p:spPr>
          <a:xfrm>
            <a:off x="948477" y="9648624"/>
            <a:ext cx="4816151" cy="261610"/>
          </a:xfrm>
          <a:prstGeom prst="rect">
            <a:avLst/>
          </a:prstGeom>
          <a:solidFill>
            <a:srgbClr val="EF8D5B"/>
          </a:solidFill>
        </p:spPr>
        <p:txBody>
          <a:bodyPr wrap="square">
            <a:spAutoFit/>
          </a:bodyPr>
          <a:lstStyle/>
          <a:p>
            <a:pPr algn="l"/>
            <a:r>
              <a:rPr lang="en-US"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Empowering Women in Construction</a:t>
            </a:r>
            <a:endParaRPr lang="en-IE" sz="1100" b="0" i="0" spc="600" dirty="0">
              <a:solidFill>
                <a:schemeClr val="bg1"/>
              </a:solidFill>
              <a:effectLst/>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15675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Photo Slide 03">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r>
              <a:rPr lang="en-US" dirty="0"/>
              <a:t>C</a:t>
            </a:r>
          </a:p>
        </p:txBody>
      </p:sp>
      <p:sp>
        <p:nvSpPr>
          <p:cNvPr id="5" name="Slide Number Placeholder 5">
            <a:extLst>
              <a:ext uri="{FF2B5EF4-FFF2-40B4-BE49-F238E27FC236}">
                <a16:creationId xmlns:a16="http://schemas.microsoft.com/office/drawing/2014/main" id="{8F2FF7CD-837E-6BC7-87E4-C00987E3B46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 name="Text Placeholder 32">
            <a:extLst>
              <a:ext uri="{FF2B5EF4-FFF2-40B4-BE49-F238E27FC236}">
                <a16:creationId xmlns:a16="http://schemas.microsoft.com/office/drawing/2014/main" id="{464B5678-B609-0C1D-0ABB-E2BAC52E8E9E}"/>
              </a:ext>
            </a:extLst>
          </p:cNvPr>
          <p:cNvSpPr>
            <a:spLocks noGrp="1"/>
          </p:cNvSpPr>
          <p:nvPr>
            <p:ph type="body" sz="quarter" idx="32" hasCustomPrompt="1"/>
          </p:nvPr>
        </p:nvSpPr>
        <p:spPr>
          <a:xfrm>
            <a:off x="560487" y="4368538"/>
            <a:ext cx="6526988" cy="5461262"/>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1D49BEFF-1FD3-73AC-DDA4-64268D26116D}"/>
              </a:ext>
            </a:extLst>
          </p:cNvPr>
          <p:cNvSpPr>
            <a:spLocks noGrp="1"/>
          </p:cNvSpPr>
          <p:nvPr>
            <p:ph type="body" sz="quarter" idx="42" hasCustomPrompt="1"/>
          </p:nvPr>
        </p:nvSpPr>
        <p:spPr>
          <a:xfrm>
            <a:off x="563667" y="3117961"/>
            <a:ext cx="6570888" cy="1204857"/>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5"/>
            <a:ext cx="7590930" cy="3192754"/>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403112" cy="2314214"/>
          </a:xfrm>
          <a:prstGeom prst="rect">
            <a:avLst/>
          </a:prstGeom>
        </p:spPr>
        <p:txBody>
          <a:bodyPr anchor="ctr">
            <a:normAutofit/>
          </a:bodyPr>
          <a:lstStyle>
            <a:lvl1pPr marL="0" indent="0" algn="ctr">
              <a:buNone/>
              <a:defRPr sz="1800" b="0" i="0"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2" name="Slide Number Placeholder 5">
            <a:extLst>
              <a:ext uri="{FF2B5EF4-FFF2-40B4-BE49-F238E27FC236}">
                <a16:creationId xmlns:a16="http://schemas.microsoft.com/office/drawing/2014/main" id="{68DE4C91-2E5D-BC18-76B2-68E11D7A4BE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Text Placeholder 32">
            <a:extLst>
              <a:ext uri="{FF2B5EF4-FFF2-40B4-BE49-F238E27FC236}">
                <a16:creationId xmlns:a16="http://schemas.microsoft.com/office/drawing/2014/main" id="{BAD71A04-8323-6097-6CE6-14B1FDF930A5}"/>
              </a:ext>
            </a:extLst>
          </p:cNvPr>
          <p:cNvSpPr>
            <a:spLocks noGrp="1"/>
          </p:cNvSpPr>
          <p:nvPr>
            <p:ph type="body" sz="quarter" idx="32" hasCustomPrompt="1"/>
          </p:nvPr>
        </p:nvSpPr>
        <p:spPr>
          <a:xfrm>
            <a:off x="538294" y="3515168"/>
            <a:ext cx="6526988" cy="6187632"/>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05">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2082798"/>
            <a:ext cx="7590930" cy="4610101"/>
          </a:xfrm>
          <a:prstGeom prst="rect">
            <a:avLst/>
          </a:prstGeom>
          <a:solidFill>
            <a:srgbClr val="7CD0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F6EB6498-DFEC-67FB-F06F-1D0854BC7077}"/>
              </a:ext>
            </a:extLst>
          </p:cNvPr>
          <p:cNvSpPr>
            <a:spLocks noGrp="1"/>
          </p:cNvSpPr>
          <p:nvPr>
            <p:ph type="body" sz="quarter" idx="52" hasCustomPrompt="1"/>
          </p:nvPr>
        </p:nvSpPr>
        <p:spPr>
          <a:xfrm>
            <a:off x="559612" y="7335188"/>
            <a:ext cx="2696198" cy="1933701"/>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 name="Text Placeholder 32">
            <a:extLst>
              <a:ext uri="{FF2B5EF4-FFF2-40B4-BE49-F238E27FC236}">
                <a16:creationId xmlns:a16="http://schemas.microsoft.com/office/drawing/2014/main" id="{6787CA39-9AC5-1B45-9E5E-3A8736B2FF5E}"/>
              </a:ext>
            </a:extLst>
          </p:cNvPr>
          <p:cNvSpPr>
            <a:spLocks noGrp="1"/>
          </p:cNvSpPr>
          <p:nvPr>
            <p:ph type="body" sz="quarter" idx="53" hasCustomPrompt="1"/>
          </p:nvPr>
        </p:nvSpPr>
        <p:spPr>
          <a:xfrm>
            <a:off x="3446037" y="7348997"/>
            <a:ext cx="3563248" cy="1933701"/>
          </a:xfrm>
          <a:prstGeom prst="rect">
            <a:avLst/>
          </a:prstGeom>
        </p:spPr>
        <p:txBody>
          <a:bodyPr>
            <a:noAutofit/>
          </a:bodyPr>
          <a:lstStyle>
            <a:lvl1pPr marL="0" indent="0" algn="l">
              <a:buNone/>
              <a:defRPr sz="1800"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 name="Text Placeholder 32">
            <a:extLst>
              <a:ext uri="{FF2B5EF4-FFF2-40B4-BE49-F238E27FC236}">
                <a16:creationId xmlns:a16="http://schemas.microsoft.com/office/drawing/2014/main" id="{66DCEEB8-4B5F-63E1-0A9C-A105631BF3F5}"/>
              </a:ext>
            </a:extLst>
          </p:cNvPr>
          <p:cNvSpPr>
            <a:spLocks noGrp="1"/>
          </p:cNvSpPr>
          <p:nvPr>
            <p:ph type="body" sz="quarter" idx="32" hasCustomPrompt="1"/>
          </p:nvPr>
        </p:nvSpPr>
        <p:spPr>
          <a:xfrm>
            <a:off x="538294" y="2362200"/>
            <a:ext cx="6526988" cy="347980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7" name="Text Placeholder 32">
            <a:extLst>
              <a:ext uri="{FF2B5EF4-FFF2-40B4-BE49-F238E27FC236}">
                <a16:creationId xmlns:a16="http://schemas.microsoft.com/office/drawing/2014/main" id="{84864FC6-8E5D-4F42-A929-9EA71FF6BBAF}"/>
              </a:ext>
            </a:extLst>
          </p:cNvPr>
          <p:cNvSpPr>
            <a:spLocks noGrp="1"/>
          </p:cNvSpPr>
          <p:nvPr>
            <p:ph type="body" sz="quarter" idx="42" hasCustomPrompt="1"/>
          </p:nvPr>
        </p:nvSpPr>
        <p:spPr>
          <a:xfrm>
            <a:off x="541474" y="920861"/>
            <a:ext cx="6570888" cy="958739"/>
          </a:xfrm>
          <a:prstGeom prst="rect">
            <a:avLst/>
          </a:prstGeom>
        </p:spPr>
        <p:txBody>
          <a:bodyPr>
            <a:noAutofit/>
          </a:bodyPr>
          <a:lstStyle>
            <a:lvl1pPr marL="0" indent="0" algn="l">
              <a:buNone/>
              <a:defRPr sz="2200" b="1" i="0">
                <a:solidFill>
                  <a:srgbClr val="EF8D5B"/>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8" name="Slide Number Placeholder 5">
            <a:extLst>
              <a:ext uri="{FF2B5EF4-FFF2-40B4-BE49-F238E27FC236}">
                <a16:creationId xmlns:a16="http://schemas.microsoft.com/office/drawing/2014/main" id="{37DFFDC1-9675-82D0-493F-7AEBE8B3E63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0CAE87-2611-A7AD-FE78-AF7493B97B95}"/>
              </a:ext>
            </a:extLst>
          </p:cNvPr>
          <p:cNvSpPr/>
          <p:nvPr userDrawn="1"/>
        </p:nvSpPr>
        <p:spPr>
          <a:xfrm rot="16200000">
            <a:off x="5726607" y="8425922"/>
            <a:ext cx="3173496" cy="215444"/>
          </a:xfrm>
          <a:prstGeom prst="rect">
            <a:avLst/>
          </a:prstGeom>
        </p:spPr>
        <p:txBody>
          <a:bodyPr wrap="square">
            <a:spAutoFit/>
          </a:bodyPr>
          <a:lstStyle/>
          <a:p>
            <a:r>
              <a:rPr lang="en-US"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Stärkung von Frauen im Baugewerbe</a:t>
            </a:r>
            <a:endParaRPr lang="en-IE"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8A82F88-D1B7-8571-8494-5A841C70FAC0}"/>
              </a:ext>
            </a:extLst>
          </p:cNvPr>
          <p:cNvCxnSpPr>
            <a:cxnSpLocks/>
          </p:cNvCxnSpPr>
          <p:nvPr userDrawn="1"/>
        </p:nvCxnSpPr>
        <p:spPr>
          <a:xfrm flipH="1">
            <a:off x="7204622" y="10183258"/>
            <a:ext cx="224149" cy="0"/>
          </a:xfrm>
          <a:prstGeom prst="line">
            <a:avLst/>
          </a:prstGeom>
          <a:noFill/>
          <a:ln w="12700" cap="flat">
            <a:solidFill>
              <a:srgbClr val="EF8D5B"/>
            </a:solidFill>
            <a:prstDash val="solid"/>
            <a:miter lim="400000"/>
          </a:ln>
          <a:effectLst/>
          <a:sp3d/>
        </p:spPr>
        <p:style>
          <a:lnRef idx="0">
            <a:scrgbClr r="0" g="0" b="0"/>
          </a:lnRef>
          <a:fillRef idx="0">
            <a:scrgbClr r="0" g="0" b="0"/>
          </a:fillRef>
          <a:effectRef idx="0">
            <a:scrgbClr r="0" g="0" b="0"/>
          </a:effectRef>
          <a:fontRef idx="none"/>
        </p:style>
      </p:cxnSp>
      <p:sp>
        <p:nvSpPr>
          <p:cNvPr id="7" name="Slide Number Placeholder 5">
            <a:extLst>
              <a:ext uri="{FF2B5EF4-FFF2-40B4-BE49-F238E27FC236}">
                <a16:creationId xmlns:a16="http://schemas.microsoft.com/office/drawing/2014/main" id="{6D7A5F0B-FFEB-58C6-392C-133C9C81525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4" r:id="rId3"/>
    <p:sldLayoutId id="2147483683" r:id="rId4"/>
    <p:sldLayoutId id="2147483682" r:id="rId5"/>
    <p:sldLayoutId id="2147483681" r:id="rId6"/>
    <p:sldLayoutId id="2147483662" r:id="rId7"/>
    <p:sldLayoutId id="2147483663" r:id="rId8"/>
    <p:sldLayoutId id="2147483664" r:id="rId9"/>
    <p:sldLayoutId id="2147483685" r:id="rId10"/>
    <p:sldLayoutId id="2147483686" r:id="rId11"/>
    <p:sldLayoutId id="2147483665" r:id="rId12"/>
    <p:sldLayoutId id="2147483708" r:id="rId13"/>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25922"/>
            <a:ext cx="3173496" cy="215444"/>
          </a:xfrm>
          <a:prstGeom prst="rect">
            <a:avLst/>
          </a:prstGeom>
        </p:spPr>
        <p:txBody>
          <a:bodyPr wrap="square">
            <a:spAutoFit/>
          </a:bodyPr>
          <a:lstStyle/>
          <a:p>
            <a:r>
              <a:rPr lang="en-US"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Stärkung von Frauen im Baugewerbe</a:t>
            </a:r>
            <a:endParaRPr lang="en-IE" sz="800" b="0" i="0" spc="30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12700" cap="flat">
            <a:solidFill>
              <a:srgbClr val="EF8D5B"/>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408088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695" r:id="rId3"/>
    <p:sldLayoutId id="2147483707" r:id="rId4"/>
    <p:sldLayoutId id="2147483693" r:id="rId5"/>
    <p:sldLayoutId id="2147483703" r:id="rId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sv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2.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groups/12735551/" TargetMode="External"/><Relationship Id="rId2" Type="http://schemas.openxmlformats.org/officeDocument/2006/relationships/hyperlink" Target="https://www.facebook.com/profile.php?id=100087627297922" TargetMode="Externa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hyperlink" Target="https://femalesinconstruction.eu/"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3B09C8E3-4D56-4544-6C42-D5849B5F24E2}"/>
              </a:ext>
            </a:extLst>
          </p:cNvPr>
          <p:cNvSpPr>
            <a:spLocks noGrp="1"/>
          </p:cNvSpPr>
          <p:nvPr>
            <p:ph type="body" sz="quarter" idx="11"/>
          </p:nvPr>
        </p:nvSpPr>
        <p:spPr>
          <a:xfrm>
            <a:off x="3145536" y="5345906"/>
            <a:ext cx="4754880" cy="1038317"/>
          </a:xfrm>
        </p:spPr>
        <p:txBody>
          <a:bodyPr/>
          <a:lstStyle/>
          <a:p>
            <a:r>
              <a:rPr lang="en-US" sz="4400" dirty="0">
                <a:solidFill>
                  <a:srgbClr val="EF8D5B"/>
                </a:solidFill>
              </a:rPr>
              <a:t>STÄRKUNG DER ROLLE VON </a:t>
            </a:r>
          </a:p>
          <a:p>
            <a:pPr>
              <a:lnSpc>
                <a:spcPts val="2600"/>
              </a:lnSpc>
            </a:pPr>
            <a:r>
              <a:rPr lang="en-US" dirty="0"/>
              <a:t>FRAUEN IM BAUGEWERBE</a:t>
            </a:r>
          </a:p>
        </p:txBody>
      </p:sp>
      <p:sp>
        <p:nvSpPr>
          <p:cNvPr id="30" name="Text Placeholder 29">
            <a:extLst>
              <a:ext uri="{FF2B5EF4-FFF2-40B4-BE49-F238E27FC236}">
                <a16:creationId xmlns:a16="http://schemas.microsoft.com/office/drawing/2014/main" id="{FC4B330D-922A-AEA6-9943-6204CDED52C8}"/>
              </a:ext>
            </a:extLst>
          </p:cNvPr>
          <p:cNvSpPr>
            <a:spLocks noGrp="1"/>
          </p:cNvSpPr>
          <p:nvPr>
            <p:ph type="body" sz="quarter" idx="16"/>
          </p:nvPr>
        </p:nvSpPr>
        <p:spPr>
          <a:xfrm>
            <a:off x="3255962" y="4872062"/>
            <a:ext cx="2980605" cy="751695"/>
          </a:xfrm>
        </p:spPr>
        <p:txBody>
          <a:bodyPr/>
          <a:lstStyle/>
          <a:p>
            <a:r>
              <a:rPr lang="en-US" dirty="0"/>
              <a:t>Ihr Leitfaden für</a:t>
            </a:r>
          </a:p>
        </p:txBody>
      </p:sp>
      <p:sp>
        <p:nvSpPr>
          <p:cNvPr id="44" name="Text Placeholder 43">
            <a:extLst>
              <a:ext uri="{FF2B5EF4-FFF2-40B4-BE49-F238E27FC236}">
                <a16:creationId xmlns:a16="http://schemas.microsoft.com/office/drawing/2014/main" id="{DDF34655-7457-C94A-DFC4-7CCC73049444}"/>
              </a:ext>
            </a:extLst>
          </p:cNvPr>
          <p:cNvSpPr>
            <a:spLocks noGrp="1"/>
          </p:cNvSpPr>
          <p:nvPr>
            <p:ph type="body" sz="quarter" idx="17"/>
          </p:nvPr>
        </p:nvSpPr>
        <p:spPr/>
        <p:txBody>
          <a:bodyPr/>
          <a:lstStyle/>
          <a:p>
            <a:pPr lvl="0"/>
            <a:r>
              <a:rPr lang="en-US" dirty="0"/>
              <a:t>2022 - 2024</a:t>
            </a:r>
          </a:p>
          <a:p>
            <a:pPr lvl="0"/>
            <a:r>
              <a:rPr lang="en-US" dirty="0"/>
              <a:t>Name des Dokuments</a:t>
            </a:r>
          </a:p>
          <a:p>
            <a:endParaRPr lang="en-US" dirty="0"/>
          </a:p>
        </p:txBody>
      </p:sp>
      <p:sp>
        <p:nvSpPr>
          <p:cNvPr id="45" name="Text Placeholder 44">
            <a:extLst>
              <a:ext uri="{FF2B5EF4-FFF2-40B4-BE49-F238E27FC236}">
                <a16:creationId xmlns:a16="http://schemas.microsoft.com/office/drawing/2014/main" id="{6BCB7364-0383-CA60-ED7F-7421D0ADDC1B}"/>
              </a:ext>
            </a:extLst>
          </p:cNvPr>
          <p:cNvSpPr>
            <a:spLocks noGrp="1"/>
          </p:cNvSpPr>
          <p:nvPr>
            <p:ph type="body" sz="quarter" idx="18"/>
          </p:nvPr>
        </p:nvSpPr>
        <p:spPr/>
        <p:txBody>
          <a:bodyPr/>
          <a:lstStyle/>
          <a:p>
            <a:r>
              <a:rPr lang="en-US" dirty="0"/>
              <a:t>Unter</a:t>
            </a:r>
          </a:p>
          <a:p>
            <a:r>
              <a:rPr lang="en-US" dirty="0"/>
              <a:t>Partner Name</a:t>
            </a:r>
          </a:p>
        </p:txBody>
      </p:sp>
      <p:sp>
        <p:nvSpPr>
          <p:cNvPr id="19" name="Text Placeholder 18">
            <a:extLst>
              <a:ext uri="{FF2B5EF4-FFF2-40B4-BE49-F238E27FC236}">
                <a16:creationId xmlns:a16="http://schemas.microsoft.com/office/drawing/2014/main" id="{ED036B68-F5E0-71AD-304D-DF74BE0BE8B1}"/>
              </a:ext>
            </a:extLst>
          </p:cNvPr>
          <p:cNvSpPr>
            <a:spLocks noGrp="1"/>
          </p:cNvSpPr>
          <p:nvPr>
            <p:ph type="body" sz="quarter" idx="42"/>
          </p:nvPr>
        </p:nvSpPr>
        <p:spPr/>
        <p:txBody>
          <a:bodyPr/>
          <a:lstStyle/>
          <a:p>
            <a:r>
              <a:rPr lang="en-US" b="1" dirty="0" err="1"/>
              <a:t>www.femcon.eu</a:t>
            </a:r>
            <a:endParaRPr lang="en-US" dirty="0"/>
          </a:p>
        </p:txBody>
      </p:sp>
      <p:pic>
        <p:nvPicPr>
          <p:cNvPr id="69" name="Picture Placeholder 68">
            <a:extLst>
              <a:ext uri="{FF2B5EF4-FFF2-40B4-BE49-F238E27FC236}">
                <a16:creationId xmlns:a16="http://schemas.microsoft.com/office/drawing/2014/main" id="{79BD2B4B-DE4A-3F82-6674-A5471FAA0C86}"/>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a:fillRect/>
          </a:stretch>
        </p:blipFill>
        <p:spPr/>
      </p:pic>
      <p:sp>
        <p:nvSpPr>
          <p:cNvPr id="3" name="Freeform 2">
            <a:extLst>
              <a:ext uri="{FF2B5EF4-FFF2-40B4-BE49-F238E27FC236}">
                <a16:creationId xmlns:a16="http://schemas.microsoft.com/office/drawing/2014/main" id="{141D86A5-009F-D3B6-CEA7-3FF46CF92097}"/>
              </a:ext>
            </a:extLst>
          </p:cNvPr>
          <p:cNvSpPr/>
          <p:nvPr/>
        </p:nvSpPr>
        <p:spPr>
          <a:xfrm>
            <a:off x="-1" y="2622549"/>
            <a:ext cx="7553325" cy="2992438"/>
          </a:xfrm>
          <a:custGeom>
            <a:avLst/>
            <a:gdLst>
              <a:gd name="connsiteX0" fmla="*/ 0 w 7553325"/>
              <a:gd name="connsiteY0" fmla="*/ 0 h 2992438"/>
              <a:gd name="connsiteX1" fmla="*/ 7553325 w 7553325"/>
              <a:gd name="connsiteY1" fmla="*/ 0 h 2992438"/>
              <a:gd name="connsiteX2" fmla="*/ 7553325 w 7553325"/>
              <a:gd name="connsiteY2" fmla="*/ 1683982 h 2992438"/>
              <a:gd name="connsiteX3" fmla="*/ 2802421 w 7553325"/>
              <a:gd name="connsiteY3" fmla="*/ 1683982 h 2992438"/>
              <a:gd name="connsiteX4" fmla="*/ 2802421 w 7553325"/>
              <a:gd name="connsiteY4" fmla="*/ 2348056 h 2992438"/>
              <a:gd name="connsiteX5" fmla="*/ 2692570 w 7553325"/>
              <a:gd name="connsiteY5" fmla="*/ 2348056 h 2992438"/>
              <a:gd name="connsiteX6" fmla="*/ 2692570 w 7553325"/>
              <a:gd name="connsiteY6" fmla="*/ 2992438 h 2992438"/>
              <a:gd name="connsiteX7" fmla="*/ 0 w 7553325"/>
              <a:gd name="connsiteY7" fmla="*/ 2992438 h 29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325" h="2992438">
                <a:moveTo>
                  <a:pt x="0" y="0"/>
                </a:moveTo>
                <a:lnTo>
                  <a:pt x="7553325" y="0"/>
                </a:lnTo>
                <a:lnTo>
                  <a:pt x="7553325" y="1683982"/>
                </a:lnTo>
                <a:lnTo>
                  <a:pt x="2802421" y="1683982"/>
                </a:lnTo>
                <a:lnTo>
                  <a:pt x="2802421" y="2348056"/>
                </a:lnTo>
                <a:lnTo>
                  <a:pt x="2692570" y="2348056"/>
                </a:lnTo>
                <a:lnTo>
                  <a:pt x="2692570" y="2992438"/>
                </a:lnTo>
                <a:lnTo>
                  <a:pt x="0" y="2992438"/>
                </a:lnTo>
                <a:close/>
              </a:path>
            </a:pathLst>
          </a:custGeom>
          <a:gradFill>
            <a:gsLst>
              <a:gs pos="29000">
                <a:srgbClr val="EF8D5B">
                  <a:alpha val="0"/>
                </a:srgbClr>
              </a:gs>
              <a:gs pos="61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257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ED057CA1-1A34-8423-AEAB-64523F085A12}"/>
              </a:ext>
            </a:extLst>
          </p:cNvPr>
          <p:cNvSpPr txBox="1">
            <a:spLocks/>
          </p:cNvSpPr>
          <p:nvPr/>
        </p:nvSpPr>
        <p:spPr>
          <a:xfrm>
            <a:off x="585050" y="8220761"/>
            <a:ext cx="6601021" cy="2471052"/>
          </a:xfrm>
          <a:prstGeom prst="rect">
            <a:avLst/>
          </a:prstGeom>
          <a:solidFill>
            <a:srgbClr val="7CD0E4"/>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800" dirty="0">
                <a:latin typeface="Calibri" panose="020F0502020204030204" pitchFamily="34" charset="0"/>
                <a:cs typeface="Calibri" panose="020F0502020204030204" pitchFamily="34" charset="0"/>
              </a:rPr>
              <a:t>Fachleute des Sektors betonen, wie wichtig es ist, Maßnahmen zur Vereinbarkeit von Familie und </a:t>
            </a:r>
            <a:r>
              <a:rPr lang="en-US" sz="1800" dirty="0" err="1">
                <a:latin typeface="Calibri" panose="020F0502020204030204" pitchFamily="34" charset="0"/>
                <a:cs typeface="Calibri" panose="020F0502020204030204" pitchFamily="34" charset="0"/>
              </a:rPr>
              <a:t>Beruf</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sowie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zur</a:t>
            </a:r>
            <a:r>
              <a:rPr lang="en-US" sz="1800" dirty="0">
                <a:latin typeface="Calibri" panose="020F0502020204030204" pitchFamily="34" charset="0"/>
                <a:cs typeface="Calibri" panose="020F0502020204030204" pitchFamily="34" charset="0"/>
              </a:rPr>
              <a:t> Flexibilität einzuführen, damit Frauen nicht nur in den Sektor eintreten, sondern auch dort bleiben können. </a:t>
            </a:r>
          </a:p>
          <a:p>
            <a:pPr marL="0" indent="0">
              <a:buNone/>
            </a:pPr>
            <a:r>
              <a:rPr lang="en-US" sz="1800" dirty="0">
                <a:latin typeface="Calibri" panose="020F0502020204030204" pitchFamily="34" charset="0"/>
                <a:cs typeface="Calibri" panose="020F0502020204030204" pitchFamily="34" charset="0"/>
              </a:rPr>
              <a:t>Die Covid-19-Pandemie hat die Fortschritte bei der Gleichstellung der Geschlechter in der Arbeitswelt in allen OECD-Ländern um mindestens zwei Jahre zurückgeworfen</a:t>
            </a:r>
          </a:p>
        </p:txBody>
      </p:sp>
      <p:sp>
        <p:nvSpPr>
          <p:cNvPr id="6" name="Rectángulo: esquinas redondeadas 5">
            <a:extLst>
              <a:ext uri="{FF2B5EF4-FFF2-40B4-BE49-F238E27FC236}">
                <a16:creationId xmlns:a16="http://schemas.microsoft.com/office/drawing/2014/main" id="{326960C6-36C8-A20A-ADF9-F0EF1CAB881D}"/>
              </a:ext>
            </a:extLst>
          </p:cNvPr>
          <p:cNvSpPr/>
          <p:nvPr/>
        </p:nvSpPr>
        <p:spPr>
          <a:xfrm>
            <a:off x="2450591" y="771403"/>
            <a:ext cx="5093641" cy="1900232"/>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rgbClr val="000000"/>
                </a:solidFill>
                <a:effectLst/>
                <a:latin typeface="Calibri" panose="020F0502020204030204" pitchFamily="34" charset="0"/>
                <a:cs typeface="Calibri" panose="020F0502020204030204" pitchFamily="34" charset="0"/>
              </a:rPr>
              <a:t>Es werden neue Arbeitsplätze in Bereichen geschaffen, die derzeit von Männern dominiert werden</a:t>
            </a:r>
            <a:endParaRPr lang="es-ES" sz="3200" dirty="0">
              <a:solidFill>
                <a:srgbClr val="000000"/>
              </a:solidFill>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0" y="440063"/>
            <a:ext cx="2450591" cy="1943147"/>
          </a:xfrm>
        </p:spPr>
        <p:txBody>
          <a:bodyPr/>
          <a:lstStyle/>
          <a:p>
            <a:r>
              <a:rPr lang="en-US" sz="3600" b="1" dirty="0">
                <a:solidFill>
                  <a:schemeClr val="tx1"/>
                </a:solidFill>
              </a:rPr>
              <a:t>WAS DIE BETEILIGTEN SAGEN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10</a:t>
            </a:fld>
            <a:endParaRPr lang="en-US" dirty="0"/>
          </a:p>
        </p:txBody>
      </p:sp>
      <p:sp>
        <p:nvSpPr>
          <p:cNvPr id="2" name="Text Placeholder 6">
            <a:extLst>
              <a:ext uri="{FF2B5EF4-FFF2-40B4-BE49-F238E27FC236}">
                <a16:creationId xmlns:a16="http://schemas.microsoft.com/office/drawing/2014/main" id="{67FB8D42-68AE-9DD3-3E36-F97D30BA691C}"/>
              </a:ext>
            </a:extLst>
          </p:cNvPr>
          <p:cNvSpPr txBox="1">
            <a:spLocks/>
          </p:cNvSpPr>
          <p:nvPr/>
        </p:nvSpPr>
        <p:spPr>
          <a:xfrm>
            <a:off x="2144338" y="2782114"/>
            <a:ext cx="4816879" cy="5039743"/>
          </a:xfrm>
          <a:prstGeom prst="rect">
            <a:avLst/>
          </a:prstGeom>
          <a:noFill/>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1800" b="1" dirty="0">
                <a:latin typeface="Calibri" panose="020F0502020204030204" pitchFamily="34" charset="0"/>
                <a:cs typeface="Calibri" panose="020F0502020204030204" pitchFamily="34" charset="0"/>
              </a:rPr>
              <a:t>Wenn nichts unternommen wird, um den Anteil der Frauen in diesen grünen Wachstumssektoren zu </a:t>
            </a:r>
            <a:r>
              <a:rPr lang="en-US" sz="1800" b="1" dirty="0" err="1">
                <a:latin typeface="Calibri" panose="020F0502020204030204" pitchFamily="34" charset="0"/>
                <a:cs typeface="Calibri" panose="020F0502020204030204" pitchFamily="34" charset="0"/>
              </a:rPr>
              <a:t>erhöhen</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schätzen</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wir</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eine</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Vergößerung</a:t>
            </a:r>
            <a:r>
              <a:rPr lang="en-US" sz="1800" b="1" dirty="0">
                <a:latin typeface="Calibri" panose="020F0502020204030204" pitchFamily="34" charset="0"/>
                <a:cs typeface="Calibri" panose="020F0502020204030204" pitchFamily="34" charset="0"/>
              </a:rPr>
              <a:t> der </a:t>
            </a:r>
            <a:r>
              <a:rPr lang="en-US" sz="1800" b="1" dirty="0" err="1">
                <a:latin typeface="Calibri" panose="020F0502020204030204" pitchFamily="34" charset="0"/>
                <a:cs typeface="Calibri" panose="020F0502020204030204" pitchFamily="34" charset="0"/>
              </a:rPr>
              <a:t>Beschäftigungslücke</a:t>
            </a:r>
            <a:r>
              <a:rPr lang="en-US" sz="1800" b="1" dirty="0">
                <a:latin typeface="Calibri" panose="020F0502020204030204" pitchFamily="34" charset="0"/>
                <a:cs typeface="Calibri" panose="020F0502020204030204" pitchFamily="34" charset="0"/>
              </a:rPr>
              <a:t> zwischen Männern und Frauen in der OECD bis 2030 um 1,7 </a:t>
            </a:r>
            <a:r>
              <a:rPr lang="en-US" sz="1800" b="1" dirty="0" err="1">
                <a:latin typeface="Calibri" panose="020F0502020204030204" pitchFamily="34" charset="0"/>
                <a:cs typeface="Calibri" panose="020F0502020204030204" pitchFamily="34" charset="0"/>
              </a:rPr>
              <a:t>Prozentpunkte</a:t>
            </a:r>
            <a:r>
              <a:rPr lang="en-US" sz="1800" b="1" dirty="0">
                <a:latin typeface="Calibri" panose="020F0502020204030204" pitchFamily="34" charset="0"/>
                <a:cs typeface="Calibri" panose="020F0502020204030204" pitchFamily="34" charset="0"/>
              </a:rPr>
              <a:t>.</a:t>
            </a:r>
          </a:p>
          <a:p>
            <a:pPr marL="0" indent="0" algn="ctr">
              <a:buNone/>
            </a:pPr>
            <a:r>
              <a:rPr lang="en-US" sz="1800" dirty="0">
                <a:latin typeface="Calibri" panose="020F0502020204030204" pitchFamily="34" charset="0"/>
                <a:cs typeface="Calibri" panose="020F0502020204030204" pitchFamily="34" charset="0"/>
              </a:rPr>
              <a:t>Der Übergang zum </a:t>
            </a:r>
            <a:r>
              <a:rPr lang="en-US" sz="1800" dirty="0" err="1">
                <a:latin typeface="Calibri" panose="020F0502020204030204" pitchFamily="34" charset="0"/>
                <a:cs typeface="Calibri" panose="020F0502020204030204" pitchFamily="34" charset="0"/>
              </a:rPr>
              <a:t>Netto-Nullenergieverbrauch</a:t>
            </a:r>
            <a:r>
              <a:rPr lang="en-US" sz="1800" dirty="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könnte die Geschlechterkluft vergrößern, wenn keine Maßnahmen ergriffen werden</a:t>
            </a:r>
            <a:r>
              <a:rPr lang="en-US" sz="1800" dirty="0">
                <a:latin typeface="Calibri" panose="020F0502020204030204" pitchFamily="34" charset="0"/>
                <a:cs typeface="Calibri" panose="020F0502020204030204" pitchFamily="34" charset="0"/>
              </a:rPr>
              <a:t>. Die Gewährleistung der Gleichstellung von Frauen in der Technologiebranche und in der gesamten Belegschaft wird immer wichtiger</a:t>
            </a:r>
          </a:p>
          <a:p>
            <a:pPr marL="0" indent="0">
              <a:buNone/>
            </a:pPr>
            <a:r>
              <a:rPr lang="en-US" sz="1800" dirty="0">
                <a:latin typeface="Calibri" panose="020F0502020204030204" pitchFamily="34" charset="0"/>
                <a:cs typeface="Calibri" panose="020F0502020204030204" pitchFamily="34" charset="0"/>
              </a:rPr>
              <a:t>Nachhaltigkeit verbreitet neue Möglichkeiten und gibt Frauen, die in den </a:t>
            </a:r>
            <a:r>
              <a:rPr lang="en-US" sz="1800" dirty="0" err="1">
                <a:latin typeface="Calibri" panose="020F0502020204030204" pitchFamily="34" charset="0"/>
                <a:cs typeface="Calibri" panose="020F0502020204030204" pitchFamily="34" charset="0"/>
              </a:rPr>
              <a:t>Baubereich</a:t>
            </a:r>
            <a:r>
              <a:rPr lang="en-US" sz="1800" dirty="0">
                <a:latin typeface="Calibri" panose="020F0502020204030204" pitchFamily="34" charset="0"/>
                <a:cs typeface="Calibri" panose="020F0502020204030204" pitchFamily="34" charset="0"/>
              </a:rPr>
              <a:t> einsteigen wollen, eine Chance.</a:t>
            </a:r>
          </a:p>
        </p:txBody>
      </p:sp>
      <p:pic>
        <p:nvPicPr>
          <p:cNvPr id="10" name="Gráfico 9" descr="Flechas de cheurón con relleno sólido">
            <a:extLst>
              <a:ext uri="{FF2B5EF4-FFF2-40B4-BE49-F238E27FC236}">
                <a16:creationId xmlns:a16="http://schemas.microsoft.com/office/drawing/2014/main" id="{3664CA89-6C13-999D-EEC5-1D2EB68E9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4" y="4581682"/>
            <a:ext cx="432773" cy="432773"/>
          </a:xfrm>
          <a:prstGeom prst="rect">
            <a:avLst/>
          </a:prstGeom>
        </p:spPr>
      </p:pic>
      <p:pic>
        <p:nvPicPr>
          <p:cNvPr id="11" name="Gráfico 10" descr="Flechas de cheurón con relleno sólido">
            <a:extLst>
              <a:ext uri="{FF2B5EF4-FFF2-40B4-BE49-F238E27FC236}">
                <a16:creationId xmlns:a16="http://schemas.microsoft.com/office/drawing/2014/main" id="{57FAA6A8-3AA0-7DF7-CBB2-9935B33E64D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4" y="5914239"/>
            <a:ext cx="432773" cy="432773"/>
          </a:xfrm>
          <a:prstGeom prst="rect">
            <a:avLst/>
          </a:prstGeom>
        </p:spPr>
      </p:pic>
      <p:pic>
        <p:nvPicPr>
          <p:cNvPr id="16" name="Gráfico 15" descr="Flechas de cheurón con relleno sólido">
            <a:extLst>
              <a:ext uri="{FF2B5EF4-FFF2-40B4-BE49-F238E27FC236}">
                <a16:creationId xmlns:a16="http://schemas.microsoft.com/office/drawing/2014/main" id="{00E05166-F408-E037-EDB6-9B862F534F3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81" y="8437148"/>
            <a:ext cx="432773" cy="432773"/>
          </a:xfrm>
          <a:prstGeom prst="rect">
            <a:avLst/>
          </a:prstGeom>
        </p:spPr>
      </p:pic>
      <p:pic>
        <p:nvPicPr>
          <p:cNvPr id="21" name="Gráfico 20" descr="Flechas de cheurón con relleno sólido">
            <a:extLst>
              <a:ext uri="{FF2B5EF4-FFF2-40B4-BE49-F238E27FC236}">
                <a16:creationId xmlns:a16="http://schemas.microsoft.com/office/drawing/2014/main" id="{7F788AF7-2D06-A9AE-FDE2-2B3F5C46612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80" y="9725880"/>
            <a:ext cx="432773" cy="432773"/>
          </a:xfrm>
          <a:prstGeom prst="rect">
            <a:avLst/>
          </a:prstGeom>
        </p:spPr>
      </p:pic>
      <p:sp>
        <p:nvSpPr>
          <p:cNvPr id="12" name="Rectángulo: esquinas redondeadas 11">
            <a:extLst>
              <a:ext uri="{FF2B5EF4-FFF2-40B4-BE49-F238E27FC236}">
                <a16:creationId xmlns:a16="http://schemas.microsoft.com/office/drawing/2014/main" id="{0AB96BED-E453-4716-F46F-39869E969913}"/>
              </a:ext>
            </a:extLst>
          </p:cNvPr>
          <p:cNvSpPr/>
          <p:nvPr/>
        </p:nvSpPr>
        <p:spPr>
          <a:xfrm>
            <a:off x="0" y="7602974"/>
            <a:ext cx="4010003" cy="748292"/>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Calibri" panose="020F0502020204030204" pitchFamily="34" charset="0"/>
                <a:cs typeface="Calibri" panose="020F0502020204030204" pitchFamily="34" charset="0"/>
              </a:rPr>
              <a:t>Spezialisierte Ausbildung</a:t>
            </a:r>
            <a:endParaRPr lang="es-ES" sz="2800" dirty="0">
              <a:solidFill>
                <a:srgbClr val="0000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3723AB5D-B3FE-ACEF-2345-FA5B4D386510}"/>
              </a:ext>
            </a:extLst>
          </p:cNvPr>
          <p:cNvSpPr txBox="1"/>
          <p:nvPr/>
        </p:nvSpPr>
        <p:spPr>
          <a:xfrm>
            <a:off x="4552777" y="-21888"/>
            <a:ext cx="3374265" cy="646331"/>
          </a:xfrm>
          <a:prstGeom prst="rect">
            <a:avLst/>
          </a:prstGeom>
          <a:noFill/>
        </p:spPr>
        <p:txBody>
          <a:bodyPr wrap="square" rtlCol="0">
            <a:spAutoFit/>
          </a:bodyPr>
          <a:lstStyle/>
          <a:p>
            <a:r>
              <a:rPr lang="es-ES" sz="3600" dirty="0">
                <a:solidFill>
                  <a:srgbClr val="EF8D5B"/>
                </a:solidFill>
                <a:latin typeface="Calibri" panose="020F0502020204030204" pitchFamily="34" charset="0"/>
                <a:cs typeface="Calibri" panose="020F0502020204030204" pitchFamily="34" charset="0"/>
              </a:rPr>
              <a:t>WAS FOLGT?</a:t>
            </a:r>
          </a:p>
        </p:txBody>
      </p:sp>
    </p:spTree>
    <p:extLst>
      <p:ext uri="{BB962C8B-B14F-4D97-AF65-F5344CB8AC3E}">
        <p14:creationId xmlns:p14="http://schemas.microsoft.com/office/powerpoint/2010/main" val="355456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6">
            <a:extLst>
              <a:ext uri="{FF2B5EF4-FFF2-40B4-BE49-F238E27FC236}">
                <a16:creationId xmlns:a16="http://schemas.microsoft.com/office/drawing/2014/main" id="{632190ED-EB59-5A99-86FA-FD4207D82D4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0800000" flipV="1">
            <a:off x="-51511" y="3583922"/>
            <a:ext cx="5962914" cy="521854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pic>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33084" y="1432933"/>
            <a:ext cx="2966265" cy="2130367"/>
          </a:xfrm>
        </p:spPr>
        <p:txBody>
          <a:bodyPr>
            <a:normAutofit fontScale="92500"/>
          </a:bodyPr>
          <a:lstStyle/>
          <a:p>
            <a:r>
              <a:rPr lang="en-US" sz="2400" b="1" dirty="0"/>
              <a:t>Es geht nicht darum, Frauen einzustellen. Es geht darum, eine Vision zu bieten, dass dieser Sektor sich für hochwertige Beschäftigung einsetzt</a:t>
            </a:r>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11</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3619349"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2" name="Freeform 1">
            <a:extLst>
              <a:ext uri="{FF2B5EF4-FFF2-40B4-BE49-F238E27FC236}">
                <a16:creationId xmlns:a16="http://schemas.microsoft.com/office/drawing/2014/main" id="{E7B3D0F0-7116-EC7A-FBAC-D1A3BEEB764A}"/>
              </a:ext>
            </a:extLst>
          </p:cNvPr>
          <p:cNvSpPr/>
          <p:nvPr/>
        </p:nvSpPr>
        <p:spPr>
          <a:xfrm>
            <a:off x="-51511" y="3563300"/>
            <a:ext cx="5962915" cy="5218044"/>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Graphic 383">
            <a:extLst>
              <a:ext uri="{FF2B5EF4-FFF2-40B4-BE49-F238E27FC236}">
                <a16:creationId xmlns:a16="http://schemas.microsoft.com/office/drawing/2014/main" id="{26D1958F-7EFB-1747-558A-618AEC743FD1}"/>
              </a:ext>
            </a:extLst>
          </p:cNvPr>
          <p:cNvSpPr/>
          <p:nvPr/>
        </p:nvSpPr>
        <p:spPr>
          <a:xfrm>
            <a:off x="3499349" y="5693667"/>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254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6F10E904-2894-5026-2926-AE81B266049A}"/>
              </a:ext>
            </a:extLst>
          </p:cNvPr>
          <p:cNvSpPr/>
          <p:nvPr/>
        </p:nvSpPr>
        <p:spPr>
          <a:xfrm>
            <a:off x="500303" y="8451895"/>
            <a:ext cx="5861860" cy="1754291"/>
          </a:xfrm>
          <a:prstGeom prst="roundRect">
            <a:avLst/>
          </a:prstGeom>
          <a:solidFill>
            <a:schemeClr val="bg1"/>
          </a:solidFill>
          <a:ln w="38100">
            <a:solidFill>
              <a:srgbClr val="7CD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solidFill>
                <a:schemeClr val="tx1"/>
              </a:solidFill>
              <a:latin typeface="Calibri" panose="020F0502020204030204" pitchFamily="34" charset="0"/>
              <a:cs typeface="Calibri" panose="020F0502020204030204" pitchFamily="34" charset="0"/>
            </a:endParaRPr>
          </a:p>
          <a:p>
            <a:pPr algn="ctr"/>
            <a:r>
              <a:rPr lang="es-ES" sz="2400" dirty="0" err="1">
                <a:solidFill>
                  <a:schemeClr val="tx1"/>
                </a:solidFill>
                <a:latin typeface="Calibri" panose="020F0502020204030204" pitchFamily="34" charset="0"/>
                <a:cs typeface="Calibri" panose="020F0502020204030204" pitchFamily="34" charset="0"/>
              </a:rPr>
              <a:t>Erleichterung</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der</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Zusammenarbeit</a:t>
            </a:r>
            <a:endParaRPr lang="es-ES" sz="2400" dirty="0">
              <a:solidFill>
                <a:schemeClr val="tx1"/>
              </a:solidFill>
              <a:latin typeface="Calibri" panose="020F0502020204030204" pitchFamily="34" charset="0"/>
              <a:cs typeface="Calibri" panose="020F0502020204030204" pitchFamily="34" charset="0"/>
            </a:endParaRPr>
          </a:p>
          <a:p>
            <a:pPr algn="ctr"/>
            <a:endParaRPr lang="es-ES" sz="2400" dirty="0">
              <a:solidFill>
                <a:schemeClr val="tx1"/>
              </a:solidFill>
              <a:latin typeface="Calibri" panose="020F0502020204030204" pitchFamily="34" charset="0"/>
              <a:cs typeface="Calibri" panose="020F0502020204030204" pitchFamily="34" charset="0"/>
            </a:endParaRPr>
          </a:p>
          <a:p>
            <a:pPr algn="ctr"/>
            <a:r>
              <a:rPr lang="en-US" sz="1600" dirty="0">
                <a:solidFill>
                  <a:schemeClr val="tx1"/>
                </a:solidFill>
                <a:latin typeface="Calibri" panose="020F0502020204030204" pitchFamily="34" charset="0"/>
                <a:cs typeface="Calibri" panose="020F0502020204030204" pitchFamily="34" charset="0"/>
              </a:rPr>
              <a:t>Bauunternehmen und potenzielle weibliche Arbeitskräfte zu erreichen und sie zu inspirieren, mehr </a:t>
            </a:r>
            <a:r>
              <a:rPr lang="en-US" sz="1600" dirty="0" err="1">
                <a:solidFill>
                  <a:schemeClr val="tx1"/>
                </a:solidFill>
                <a:latin typeface="Calibri" panose="020F0502020204030204" pitchFamily="34" charset="0"/>
                <a:cs typeface="Calibri" panose="020F0502020204030204" pitchFamily="34" charset="0"/>
              </a:rPr>
              <a:t>über</a:t>
            </a:r>
            <a:r>
              <a:rPr lang="en-US" sz="1600" dirty="0">
                <a:solidFill>
                  <a:schemeClr val="tx1"/>
                </a:solidFill>
                <a:latin typeface="Calibri" panose="020F0502020204030204" pitchFamily="34" charset="0"/>
                <a:cs typeface="Calibri" panose="020F0502020204030204" pitchFamily="34" charset="0"/>
              </a:rPr>
              <a:t> den </a:t>
            </a:r>
            <a:r>
              <a:rPr lang="en-US" sz="1600" dirty="0" err="1">
                <a:solidFill>
                  <a:schemeClr val="tx1"/>
                </a:solidFill>
                <a:latin typeface="Calibri" panose="020F0502020204030204" pitchFamily="34" charset="0"/>
                <a:cs typeface="Calibri" panose="020F0502020204030204" pitchFamily="34" charset="0"/>
              </a:rPr>
              <a:t>Änderungsbedarf</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zu</a:t>
            </a:r>
            <a:r>
              <a:rPr lang="en-US" sz="1600" dirty="0">
                <a:solidFill>
                  <a:schemeClr val="tx1"/>
                </a:solidFill>
                <a:latin typeface="Calibri" panose="020F0502020204030204" pitchFamily="34" charset="0"/>
                <a:cs typeface="Calibri" panose="020F0502020204030204" pitchFamily="34" charset="0"/>
              </a:rPr>
              <a:t> erfahren</a:t>
            </a:r>
          </a:p>
          <a:p>
            <a:pPr algn="ctr"/>
            <a:endParaRPr lang="es-ES" sz="2400" dirty="0">
              <a:solidFill>
                <a:schemeClr val="tx1"/>
              </a:solidFill>
              <a:latin typeface="Calibri" panose="020F0502020204030204" pitchFamily="34" charset="0"/>
              <a:cs typeface="Calibri" panose="020F0502020204030204" pitchFamily="34" charset="0"/>
            </a:endParaRPr>
          </a:p>
        </p:txBody>
      </p:sp>
      <p:sp>
        <p:nvSpPr>
          <p:cNvPr id="8" name="Rectángulo: esquinas redondeadas 7">
            <a:extLst>
              <a:ext uri="{FF2B5EF4-FFF2-40B4-BE49-F238E27FC236}">
                <a16:creationId xmlns:a16="http://schemas.microsoft.com/office/drawing/2014/main" id="{F61CB515-E9B3-5B8E-DE39-CA1D08F08962}"/>
              </a:ext>
            </a:extLst>
          </p:cNvPr>
          <p:cNvSpPr/>
          <p:nvPr/>
        </p:nvSpPr>
        <p:spPr>
          <a:xfrm>
            <a:off x="3537361" y="5782953"/>
            <a:ext cx="3568953" cy="2420754"/>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s-ES" sz="2400" dirty="0" err="1">
                <a:solidFill>
                  <a:schemeClr val="tx1"/>
                </a:solidFill>
                <a:latin typeface="Calibri" panose="020F0502020204030204" pitchFamily="34" charset="0"/>
                <a:cs typeface="Calibri" panose="020F0502020204030204" pitchFamily="34" charset="0"/>
              </a:rPr>
              <a:t>Frauen </a:t>
            </a:r>
            <a:r>
              <a:rPr lang="es-ES" sz="2400" dirty="0">
                <a:solidFill>
                  <a:schemeClr val="tx1"/>
                </a:solidFill>
                <a:latin typeface="Calibri" panose="020F0502020204030204" pitchFamily="34" charset="0"/>
                <a:cs typeface="Calibri" panose="020F0502020204030204" pitchFamily="34" charset="0"/>
              </a:rPr>
              <a:t>inspirieren</a:t>
            </a:r>
          </a:p>
          <a:p>
            <a:pPr algn="ctr"/>
            <a:r>
              <a:rPr lang="en-US" sz="1600" dirty="0">
                <a:solidFill>
                  <a:schemeClr val="tx1"/>
                </a:solidFill>
                <a:latin typeface="Calibri" panose="020F0502020204030204" pitchFamily="34" charset="0"/>
                <a:cs typeface="Calibri" panose="020F0502020204030204" pitchFamily="34" charset="0"/>
              </a:rPr>
              <a:t>Diejenigen, die bereits im Baugewerbe tätig sind, die Arbeitgeber </a:t>
            </a:r>
            <a:r>
              <a:rPr lang="en-US" sz="1600" dirty="0" err="1">
                <a:solidFill>
                  <a:schemeClr val="tx1"/>
                </a:solidFill>
                <a:latin typeface="Calibri" panose="020F0502020204030204" pitchFamily="34" charset="0"/>
                <a:cs typeface="Calibri" panose="020F0502020204030204" pitchFamily="34" charset="0"/>
              </a:rPr>
              <a:t>im</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Baubereich</a:t>
            </a:r>
            <a:r>
              <a:rPr lang="en-US" sz="1600" dirty="0">
                <a:solidFill>
                  <a:schemeClr val="tx1"/>
                </a:solidFill>
                <a:latin typeface="Calibri" panose="020F0502020204030204" pitchFamily="34" charset="0"/>
                <a:cs typeface="Calibri" panose="020F0502020204030204" pitchFamily="34" charset="0"/>
              </a:rPr>
              <a:t> und die </a:t>
            </a:r>
            <a:r>
              <a:rPr lang="en-US" sz="1600" dirty="0" err="1">
                <a:solidFill>
                  <a:schemeClr val="tx1"/>
                </a:solidFill>
                <a:latin typeface="Calibri" panose="020F0502020204030204" pitchFamily="34" charset="0"/>
                <a:cs typeface="Calibri" panose="020F0502020204030204" pitchFamily="34" charset="0"/>
              </a:rPr>
              <a:t>Berufsbildungsanbieter</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sollten</a:t>
            </a:r>
            <a:r>
              <a:rPr lang="en-US" sz="1600" dirty="0">
                <a:solidFill>
                  <a:schemeClr val="tx1"/>
                </a:solidFill>
                <a:latin typeface="Calibri" panose="020F0502020204030204" pitchFamily="34" charset="0"/>
                <a:cs typeface="Calibri" panose="020F0502020204030204" pitchFamily="34" charset="0"/>
              </a:rPr>
              <a:t> sich um sichtbare Frauenrollen und </a:t>
            </a:r>
            <a:r>
              <a:rPr lang="en-US" sz="1600" dirty="0" err="1">
                <a:solidFill>
                  <a:schemeClr val="tx1"/>
                </a:solidFill>
                <a:latin typeface="Calibri" panose="020F0502020204030204" pitchFamily="34" charset="0"/>
                <a:cs typeface="Calibri" panose="020F0502020204030204" pitchFamily="34" charset="0"/>
              </a:rPr>
              <a:t>vorteilhaftere</a:t>
            </a:r>
            <a:r>
              <a:rPr lang="en-US" sz="1600" dirty="0">
                <a:solidFill>
                  <a:schemeClr val="tx1"/>
                </a:solidFill>
                <a:latin typeface="Calibri" panose="020F0502020204030204" pitchFamily="34" charset="0"/>
                <a:cs typeface="Calibri" panose="020F0502020204030204" pitchFamily="34" charset="0"/>
              </a:rPr>
              <a:t> Positionen in der Branche </a:t>
            </a:r>
            <a:r>
              <a:rPr lang="en-US" sz="1600" dirty="0" err="1">
                <a:solidFill>
                  <a:schemeClr val="tx1"/>
                </a:solidFill>
                <a:latin typeface="Calibri" panose="020F0502020204030204" pitchFamily="34" charset="0"/>
                <a:cs typeface="Calibri" panose="020F0502020204030204" pitchFamily="34" charset="0"/>
              </a:rPr>
              <a:t>bemühen</a:t>
            </a:r>
            <a:r>
              <a:rPr lang="en-US" sz="1600" dirty="0">
                <a:solidFill>
                  <a:schemeClr val="tx1"/>
                </a:solidFill>
                <a:latin typeface="Calibri" panose="020F0502020204030204" pitchFamily="34" charset="0"/>
                <a:cs typeface="Calibri" panose="020F0502020204030204" pitchFamily="34" charset="0"/>
              </a:rPr>
              <a:t>.</a:t>
            </a:r>
          </a:p>
          <a:p>
            <a:pPr algn="ctr"/>
            <a:endParaRPr lang="es-ES" sz="2400" dirty="0">
              <a:solidFill>
                <a:schemeClr val="tx1"/>
              </a:solidFill>
              <a:latin typeface="Calibri" panose="020F0502020204030204" pitchFamily="34" charset="0"/>
              <a:cs typeface="Calibri" panose="020F0502020204030204" pitchFamily="34" charset="0"/>
            </a:endParaRPr>
          </a:p>
        </p:txBody>
      </p:sp>
      <p:sp>
        <p:nvSpPr>
          <p:cNvPr id="7" name="Rectángulo: esquinas redondeadas 6">
            <a:extLst>
              <a:ext uri="{FF2B5EF4-FFF2-40B4-BE49-F238E27FC236}">
                <a16:creationId xmlns:a16="http://schemas.microsoft.com/office/drawing/2014/main" id="{C0352D4B-8B69-54CD-53B3-5AB1E7DB894C}"/>
              </a:ext>
            </a:extLst>
          </p:cNvPr>
          <p:cNvSpPr/>
          <p:nvPr/>
        </p:nvSpPr>
        <p:spPr>
          <a:xfrm>
            <a:off x="3599880" y="3004495"/>
            <a:ext cx="3506434" cy="25933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solidFill>
                <a:schemeClr val="tx1"/>
              </a:solidFill>
              <a:latin typeface="Calibri" panose="020F0502020204030204" pitchFamily="34" charset="0"/>
              <a:cs typeface="Calibri" panose="020F0502020204030204" pitchFamily="34" charset="0"/>
            </a:endParaRPr>
          </a:p>
          <a:p>
            <a:pPr algn="ctr"/>
            <a:r>
              <a:rPr lang="es-ES" sz="2400" dirty="0" err="1">
                <a:solidFill>
                  <a:schemeClr val="tx1"/>
                </a:solidFill>
                <a:latin typeface="Calibri" panose="020F0502020204030204" pitchFamily="34" charset="0"/>
                <a:cs typeface="Calibri" panose="020F0502020204030204" pitchFamily="34" charset="0"/>
              </a:rPr>
              <a:t>Förderung</a:t>
            </a:r>
            <a:r>
              <a:rPr lang="es-ES" sz="2400" dirty="0">
                <a:solidFill>
                  <a:schemeClr val="tx1"/>
                </a:solidFill>
                <a:latin typeface="Calibri" panose="020F0502020204030204" pitchFamily="34" charset="0"/>
                <a:cs typeface="Calibri" panose="020F0502020204030204" pitchFamily="34" charset="0"/>
              </a:rPr>
              <a:t> des </a:t>
            </a:r>
            <a:r>
              <a:rPr lang="es-ES" sz="2400" dirty="0" err="1">
                <a:solidFill>
                  <a:schemeClr val="tx1"/>
                </a:solidFill>
                <a:latin typeface="Calibri" panose="020F0502020204030204" pitchFamily="34" charset="0"/>
                <a:cs typeface="Calibri" panose="020F0502020204030204" pitchFamily="34" charset="0"/>
              </a:rPr>
              <a:t>beruflichen</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Aufstiegs</a:t>
            </a:r>
            <a:r>
              <a:rPr lang="es-ES" sz="2400" dirty="0">
                <a:solidFill>
                  <a:schemeClr val="tx1"/>
                </a:solidFill>
                <a:latin typeface="Calibri" panose="020F0502020204030204" pitchFamily="34" charset="0"/>
                <a:cs typeface="Calibri" panose="020F0502020204030204" pitchFamily="34" charset="0"/>
              </a:rPr>
              <a:t> und der </a:t>
            </a:r>
            <a:r>
              <a:rPr lang="es-ES" sz="2400" dirty="0" err="1">
                <a:solidFill>
                  <a:schemeClr val="tx1"/>
                </a:solidFill>
                <a:latin typeface="Calibri" panose="020F0502020204030204" pitchFamily="34" charset="0"/>
                <a:cs typeface="Calibri" panose="020F0502020204030204" pitchFamily="34" charset="0"/>
              </a:rPr>
              <a:t>Entwicklung</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von</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Frauen</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im</a:t>
            </a:r>
            <a:r>
              <a:rPr lang="es-ES" sz="2400" dirty="0">
                <a:solidFill>
                  <a:schemeClr val="tx1"/>
                </a:solidFill>
                <a:latin typeface="Calibri" panose="020F0502020204030204" pitchFamily="34" charset="0"/>
                <a:cs typeface="Calibri" panose="020F0502020204030204" pitchFamily="34" charset="0"/>
              </a:rPr>
              <a:t> </a:t>
            </a:r>
            <a:r>
              <a:rPr lang="es-ES" sz="2400" dirty="0" err="1">
                <a:solidFill>
                  <a:schemeClr val="tx1"/>
                </a:solidFill>
                <a:latin typeface="Calibri" panose="020F0502020204030204" pitchFamily="34" charset="0"/>
                <a:cs typeface="Calibri" panose="020F0502020204030204" pitchFamily="34" charset="0"/>
              </a:rPr>
              <a:t>Baubereich</a:t>
            </a:r>
            <a:endParaRPr lang="es-ES" sz="2400" dirty="0">
              <a:solidFill>
                <a:schemeClr val="tx1"/>
              </a:solidFill>
              <a:latin typeface="Calibri" panose="020F0502020204030204" pitchFamily="34" charset="0"/>
              <a:cs typeface="Calibri" panose="020F0502020204030204" pitchFamily="34" charset="0"/>
            </a:endParaRPr>
          </a:p>
          <a:p>
            <a:pPr algn="ctr"/>
            <a:endParaRPr lang="en-US" sz="1600" dirty="0">
              <a:solidFill>
                <a:schemeClr val="tx1"/>
              </a:solidFill>
              <a:latin typeface="Calibri" panose="020F0502020204030204" pitchFamily="34" charset="0"/>
              <a:cs typeface="Calibri" panose="020F0502020204030204" pitchFamily="34" charset="0"/>
            </a:endParaRPr>
          </a:p>
          <a:p>
            <a:pPr algn="ctr"/>
            <a:r>
              <a:rPr lang="en-US" sz="1600" dirty="0" err="1">
                <a:solidFill>
                  <a:schemeClr val="tx1"/>
                </a:solidFill>
                <a:latin typeface="Calibri" panose="020F0502020204030204" pitchFamily="34" charset="0"/>
                <a:cs typeface="Calibri" panose="020F0502020204030204" pitchFamily="34" charset="0"/>
              </a:rPr>
              <a:t>Ausbildung</a:t>
            </a:r>
            <a:r>
              <a:rPr lang="en-US" sz="1600" dirty="0">
                <a:solidFill>
                  <a:schemeClr val="tx1"/>
                </a:solidFill>
                <a:latin typeface="Calibri" panose="020F0502020204030204" pitchFamily="34" charset="0"/>
                <a:cs typeface="Calibri" panose="020F0502020204030204" pitchFamily="34" charset="0"/>
              </a:rPr>
              <a:t> von Frauen, die sich für eine Karriere in der Bauindustrie interessieren</a:t>
            </a:r>
          </a:p>
          <a:p>
            <a:pPr algn="ctr"/>
            <a:endParaRPr lang="es-ES" sz="2400" dirty="0">
              <a:solidFill>
                <a:schemeClr val="tx1"/>
              </a:solidFill>
              <a:latin typeface="Calibri" panose="020F0502020204030204" pitchFamily="34" charset="0"/>
              <a:cs typeface="Calibri" panose="020F0502020204030204" pitchFamily="34" charset="0"/>
            </a:endParaRPr>
          </a:p>
        </p:txBody>
      </p:sp>
      <p:sp>
        <p:nvSpPr>
          <p:cNvPr id="6" name="Rectángulo: esquinas redondeadas 5">
            <a:extLst>
              <a:ext uri="{FF2B5EF4-FFF2-40B4-BE49-F238E27FC236}">
                <a16:creationId xmlns:a16="http://schemas.microsoft.com/office/drawing/2014/main" id="{326960C6-36C8-A20A-ADF9-F0EF1CAB881D}"/>
              </a:ext>
            </a:extLst>
          </p:cNvPr>
          <p:cNvSpPr/>
          <p:nvPr/>
        </p:nvSpPr>
        <p:spPr>
          <a:xfrm>
            <a:off x="3599880" y="1225895"/>
            <a:ext cx="3506434" cy="1778600"/>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tx1"/>
                </a:solidFill>
                <a:latin typeface="Calibri" panose="020F0502020204030204" pitchFamily="34" charset="0"/>
                <a:cs typeface="Calibri" panose="020F0502020204030204" pitchFamily="34" charset="0"/>
              </a:rPr>
              <a:t>Hilfe für Berufsschullehrer</a:t>
            </a:r>
            <a:endParaRPr lang="es-ES" sz="2400" dirty="0">
              <a:solidFill>
                <a:schemeClr val="tx1"/>
              </a:solidFill>
              <a:latin typeface="Calibri" panose="020F0502020204030204" pitchFamily="34" charset="0"/>
              <a:cs typeface="Calibri" panose="020F0502020204030204" pitchFamily="34" charset="0"/>
            </a:endParaRPr>
          </a:p>
          <a:p>
            <a:pPr algn="ctr"/>
            <a:endParaRPr lang="es-ES" sz="2400" dirty="0">
              <a:solidFill>
                <a:schemeClr val="tx1"/>
              </a:solidFill>
              <a:latin typeface="Calibri" panose="020F0502020204030204" pitchFamily="34" charset="0"/>
              <a:cs typeface="Calibri" panose="020F0502020204030204" pitchFamily="34" charset="0"/>
            </a:endParaRPr>
          </a:p>
          <a:p>
            <a:pPr algn="ctr"/>
            <a:r>
              <a:rPr lang="en-US" sz="1600" dirty="0">
                <a:solidFill>
                  <a:schemeClr val="tx1"/>
                </a:solidFill>
                <a:latin typeface="Calibri" panose="020F0502020204030204" pitchFamily="34" charset="0"/>
                <a:cs typeface="Calibri" panose="020F0502020204030204" pitchFamily="34" charset="0"/>
              </a:rPr>
              <a:t>sie zu inspirieren, mehr </a:t>
            </a:r>
            <a:r>
              <a:rPr lang="en-US" sz="1600" dirty="0" err="1">
                <a:solidFill>
                  <a:schemeClr val="tx1"/>
                </a:solidFill>
                <a:latin typeface="Calibri" panose="020F0502020204030204" pitchFamily="34" charset="0"/>
                <a:cs typeface="Calibri" panose="020F0502020204030204" pitchFamily="34" charset="0"/>
              </a:rPr>
              <a:t>über</a:t>
            </a:r>
            <a:r>
              <a:rPr lang="en-US" sz="1600" dirty="0">
                <a:solidFill>
                  <a:schemeClr val="tx1"/>
                </a:solidFill>
                <a:latin typeface="Calibri" panose="020F0502020204030204" pitchFamily="34" charset="0"/>
                <a:cs typeface="Calibri" panose="020F0502020204030204" pitchFamily="34" charset="0"/>
              </a:rPr>
              <a:t> den </a:t>
            </a:r>
            <a:r>
              <a:rPr lang="en-US" sz="1600" dirty="0" err="1">
                <a:solidFill>
                  <a:schemeClr val="tx1"/>
                </a:solidFill>
                <a:latin typeface="Calibri" panose="020F0502020204030204" pitchFamily="34" charset="0"/>
                <a:cs typeface="Calibri" panose="020F0502020204030204" pitchFamily="34" charset="0"/>
              </a:rPr>
              <a:t>Änderungsbedarf</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zu</a:t>
            </a:r>
            <a:r>
              <a:rPr lang="en-US" sz="1600" dirty="0">
                <a:solidFill>
                  <a:schemeClr val="tx1"/>
                </a:solidFill>
                <a:latin typeface="Calibri" panose="020F0502020204030204" pitchFamily="34" charset="0"/>
                <a:cs typeface="Calibri" panose="020F0502020204030204" pitchFamily="34" charset="0"/>
              </a:rPr>
              <a:t> erfahren</a:t>
            </a:r>
          </a:p>
          <a:p>
            <a:pPr algn="ctr"/>
            <a:r>
              <a:rPr lang="es-ES" sz="1300" dirty="0">
                <a:solidFill>
                  <a:schemeClr val="tx1"/>
                </a:solidFill>
                <a:latin typeface="Calibri" panose="020F0502020204030204" pitchFamily="34" charset="0"/>
                <a:cs typeface="Calibri" panose="020F0502020204030204" pitchFamily="34" charset="0"/>
              </a:rPr>
              <a:t> </a:t>
            </a: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31586" y="1527950"/>
            <a:ext cx="2672978" cy="1084774"/>
          </a:xfrm>
        </p:spPr>
        <p:txBody>
          <a:bodyPr/>
          <a:lstStyle/>
          <a:p>
            <a:r>
              <a:rPr lang="en-US" sz="3600" b="1" dirty="0">
                <a:solidFill>
                  <a:schemeClr val="tx1"/>
                </a:solidFill>
              </a:rPr>
              <a:t>UNSERE ZIELE</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12</a:t>
            </a:fld>
            <a:endParaRPr lang="en-US" dirty="0"/>
          </a:p>
        </p:txBody>
      </p:sp>
      <p:pic>
        <p:nvPicPr>
          <p:cNvPr id="31" name="Gráfico 30" descr="Insignia 1 con relleno sólido">
            <a:extLst>
              <a:ext uri="{FF2B5EF4-FFF2-40B4-BE49-F238E27FC236}">
                <a16:creationId xmlns:a16="http://schemas.microsoft.com/office/drawing/2014/main" id="{36264C19-7F33-494E-8D93-0BF0DA3319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2" y="846188"/>
            <a:ext cx="914400" cy="914400"/>
          </a:xfrm>
          <a:prstGeom prst="rect">
            <a:avLst/>
          </a:prstGeom>
        </p:spPr>
      </p:pic>
      <p:pic>
        <p:nvPicPr>
          <p:cNvPr id="43" name="Gráfico 42" descr="Insignia con relleno sólido">
            <a:extLst>
              <a:ext uri="{FF2B5EF4-FFF2-40B4-BE49-F238E27FC236}">
                <a16:creationId xmlns:a16="http://schemas.microsoft.com/office/drawing/2014/main" id="{A7C5CB45-416B-7DD5-7757-6F377C50BA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6515" y="2888904"/>
            <a:ext cx="914400" cy="914400"/>
          </a:xfrm>
          <a:prstGeom prst="rect">
            <a:avLst/>
          </a:prstGeom>
        </p:spPr>
      </p:pic>
      <p:pic>
        <p:nvPicPr>
          <p:cNvPr id="45" name="Gráfico 44" descr="Insignia 3 con relleno sólido">
            <a:extLst>
              <a:ext uri="{FF2B5EF4-FFF2-40B4-BE49-F238E27FC236}">
                <a16:creationId xmlns:a16="http://schemas.microsoft.com/office/drawing/2014/main" id="{B3E6B0D8-117C-985C-EA54-03D97CC528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4033" y="5388820"/>
            <a:ext cx="914400" cy="914400"/>
          </a:xfrm>
          <a:prstGeom prst="rect">
            <a:avLst/>
          </a:prstGeom>
        </p:spPr>
      </p:pic>
      <p:pic>
        <p:nvPicPr>
          <p:cNvPr id="37" name="Gráfico 36" descr="Insignia 4 con relleno sólido">
            <a:extLst>
              <a:ext uri="{FF2B5EF4-FFF2-40B4-BE49-F238E27FC236}">
                <a16:creationId xmlns:a16="http://schemas.microsoft.com/office/drawing/2014/main" id="{A9D109D6-5D6B-68EE-4AB5-412CEC0469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3112" y="7818950"/>
            <a:ext cx="914400" cy="914400"/>
          </a:xfrm>
          <a:prstGeom prst="rect">
            <a:avLst/>
          </a:prstGeom>
        </p:spPr>
      </p:pic>
    </p:spTree>
    <p:extLst>
      <p:ext uri="{BB962C8B-B14F-4D97-AF65-F5344CB8AC3E}">
        <p14:creationId xmlns:p14="http://schemas.microsoft.com/office/powerpoint/2010/main" val="248453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33084" y="1432933"/>
            <a:ext cx="2966265" cy="2130367"/>
          </a:xfrm>
        </p:spPr>
        <p:txBody>
          <a:bodyPr>
            <a:normAutofit/>
          </a:bodyPr>
          <a:lstStyle/>
          <a:p>
            <a:r>
              <a:rPr lang="de-DE" sz="2400" b="1" dirty="0"/>
              <a:t>Inklusion ist nur eine positive Sache für beide Geschlechter oder mehrere Geschlechter</a:t>
            </a:r>
            <a:endParaRPr lang="en-US" sz="2400" b="1" dirty="0"/>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13</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3619349"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026" name="Picture 2">
            <a:extLst>
              <a:ext uri="{FF2B5EF4-FFF2-40B4-BE49-F238E27FC236}">
                <a16:creationId xmlns:a16="http://schemas.microsoft.com/office/drawing/2014/main" id="{5F0B6293-5EB2-6839-1258-150DCB1456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19" y="3359691"/>
            <a:ext cx="4926391" cy="6529842"/>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a:extLst>
              <a:ext uri="{FF2B5EF4-FFF2-40B4-BE49-F238E27FC236}">
                <a16:creationId xmlns:a16="http://schemas.microsoft.com/office/drawing/2014/main" id="{E7B3D0F0-7116-EC7A-FBAC-D1A3BEEB764A}"/>
              </a:ext>
            </a:extLst>
          </p:cNvPr>
          <p:cNvSpPr/>
          <p:nvPr/>
        </p:nvSpPr>
        <p:spPr>
          <a:xfrm>
            <a:off x="-32487" y="3376925"/>
            <a:ext cx="4926391" cy="6512607"/>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55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31586" y="1527950"/>
            <a:ext cx="2075329" cy="1084774"/>
          </a:xfrm>
        </p:spPr>
        <p:txBody>
          <a:bodyPr/>
          <a:lstStyle/>
          <a:p>
            <a:r>
              <a:rPr lang="en-US" sz="3600" b="1" dirty="0">
                <a:solidFill>
                  <a:schemeClr val="tx1"/>
                </a:solidFill>
              </a:rPr>
              <a:t>AKTIONSPLAN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14</a:t>
            </a:fld>
            <a:endParaRPr lang="en-US" dirty="0"/>
          </a:p>
        </p:txBody>
      </p:sp>
      <p:sp>
        <p:nvSpPr>
          <p:cNvPr id="2" name="CuadroTexto 1">
            <a:extLst>
              <a:ext uri="{FF2B5EF4-FFF2-40B4-BE49-F238E27FC236}">
                <a16:creationId xmlns:a16="http://schemas.microsoft.com/office/drawing/2014/main" id="{5F1AA291-F5C8-5DD8-E4A9-DF16EDC561CE}"/>
              </a:ext>
            </a:extLst>
          </p:cNvPr>
          <p:cNvSpPr txBox="1"/>
          <p:nvPr/>
        </p:nvSpPr>
        <p:spPr>
          <a:xfrm>
            <a:off x="2106915" y="1203594"/>
            <a:ext cx="5027640" cy="4524315"/>
          </a:xfrm>
          <a:prstGeom prst="rect">
            <a:avLst/>
          </a:prstGeom>
          <a:noFill/>
        </p:spPr>
        <p:txBody>
          <a:bodyPr wrap="square" numCol="1" spcCol="720000" rtlCol="0">
            <a:spAutoFit/>
          </a:bodyPr>
          <a:lstStyle/>
          <a:p>
            <a:pPr algn="just"/>
            <a:r>
              <a:rPr lang="en-US" sz="1600" dirty="0">
                <a:solidFill>
                  <a:schemeClr val="tx1"/>
                </a:solidFill>
                <a:latin typeface="Calibri" panose="020F0502020204030204" pitchFamily="34" charset="0"/>
                <a:cs typeface="Calibri" panose="020F0502020204030204" pitchFamily="34" charset="0"/>
              </a:rPr>
              <a:t>	    Sie sollten bedenken, dass eine der Definitionen des Aktionsplans für die Gleichstellung von Frauen und Männern laut Europäischer Kommission "ein aktiver Planungsansatz ist, der das </a:t>
            </a:r>
            <a:r>
              <a:rPr lang="en-US" sz="1600" dirty="0" err="1">
                <a:solidFill>
                  <a:schemeClr val="tx1"/>
                </a:solidFill>
                <a:latin typeface="Calibri" panose="020F0502020204030204" pitchFamily="34" charset="0"/>
                <a:cs typeface="Calibri" panose="020F0502020204030204" pitchFamily="34" charset="0"/>
              </a:rPr>
              <a:t>Geschlecht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als</a:t>
            </a:r>
            <a:r>
              <a:rPr lang="en-US" sz="1600" dirty="0">
                <a:solidFill>
                  <a:schemeClr val="tx1"/>
                </a:solidFill>
                <a:latin typeface="Calibri" panose="020F0502020204030204" pitchFamily="34" charset="0"/>
                <a:cs typeface="Calibri" panose="020F0502020204030204" pitchFamily="34" charset="0"/>
              </a:rPr>
              <a:t> Schlüsselvariable oder -</a:t>
            </a:r>
            <a:r>
              <a:rPr lang="en-US" sz="1600" dirty="0" err="1">
                <a:solidFill>
                  <a:schemeClr val="tx1"/>
                </a:solidFill>
                <a:latin typeface="Calibri" panose="020F0502020204030204" pitchFamily="34" charset="0"/>
                <a:cs typeface="Calibri" panose="020F0502020204030204" pitchFamily="34" charset="0"/>
              </a:rPr>
              <a:t>kriterium</a:t>
            </a:r>
            <a:r>
              <a:rPr lang="en-US" sz="1600" dirty="0">
                <a:solidFill>
                  <a:schemeClr val="tx1"/>
                </a:solidFill>
                <a:latin typeface="Calibri" panose="020F0502020204030204" pitchFamily="34" charset="0"/>
                <a:cs typeface="Calibri" panose="020F0502020204030204" pitchFamily="34" charset="0"/>
              </a:rPr>
              <a:t> berücksichtigt und darauf abzielt, </a:t>
            </a:r>
            <a:r>
              <a:rPr lang="en-US" sz="1600" dirty="0" err="1">
                <a:solidFill>
                  <a:schemeClr val="tx1"/>
                </a:solidFill>
                <a:latin typeface="Calibri" panose="020F0502020204030204" pitchFamily="34" charset="0"/>
                <a:cs typeface="Calibri" panose="020F0502020204030204" pitchFamily="34" charset="0"/>
              </a:rPr>
              <a:t>eine</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explizite</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Geschlechterdimension</a:t>
            </a:r>
            <a:r>
              <a:rPr lang="en-US" sz="1600" dirty="0">
                <a:solidFill>
                  <a:schemeClr val="tx1"/>
                </a:solidFill>
                <a:latin typeface="Calibri" panose="020F0502020204030204" pitchFamily="34" charset="0"/>
                <a:cs typeface="Calibri" panose="020F0502020204030204" pitchFamily="34" charset="0"/>
              </a:rPr>
              <a:t> in die Politik </a:t>
            </a:r>
            <a:r>
              <a:rPr lang="en-US" sz="1600" dirty="0" err="1">
                <a:solidFill>
                  <a:schemeClr val="tx1"/>
                </a:solidFill>
                <a:latin typeface="Calibri" panose="020F0502020204030204" pitchFamily="34" charset="0"/>
                <a:cs typeface="Calibri" panose="020F0502020204030204" pitchFamily="34" charset="0"/>
              </a:rPr>
              <a:t>oder</a:t>
            </a:r>
            <a:r>
              <a:rPr lang="en-US" sz="1600" dirty="0">
                <a:solidFill>
                  <a:schemeClr val="tx1"/>
                </a:solidFill>
                <a:latin typeface="Calibri" panose="020F0502020204030204" pitchFamily="34" charset="0"/>
                <a:cs typeface="Calibri" panose="020F0502020204030204" pitchFamily="34" charset="0"/>
              </a:rPr>
              <a:t> das </a:t>
            </a:r>
            <a:r>
              <a:rPr lang="en-US" sz="1600" dirty="0" err="1">
                <a:solidFill>
                  <a:schemeClr val="tx1"/>
                </a:solidFill>
                <a:latin typeface="Calibri" panose="020F0502020204030204" pitchFamily="34" charset="0"/>
                <a:cs typeface="Calibri" panose="020F0502020204030204" pitchFamily="34" charset="0"/>
              </a:rPr>
              <a:t>Handeln</a:t>
            </a:r>
            <a:r>
              <a:rPr lang="en-US" sz="1600" dirty="0">
                <a:solidFill>
                  <a:schemeClr val="tx1"/>
                </a:solidFill>
                <a:latin typeface="Calibri" panose="020F0502020204030204" pitchFamily="34" charset="0"/>
                <a:cs typeface="Calibri" panose="020F0502020204030204" pitchFamily="34" charset="0"/>
              </a:rPr>
              <a:t> einzubeziehen".</a:t>
            </a:r>
          </a:p>
          <a:p>
            <a:pPr algn="just"/>
            <a:endParaRPr lang="en-US" sz="1600" dirty="0">
              <a:solidFill>
                <a:schemeClr val="tx1"/>
              </a:solidFill>
              <a:latin typeface="Calibri" panose="020F0502020204030204" pitchFamily="34" charset="0"/>
              <a:cs typeface="Calibri" panose="020F0502020204030204" pitchFamily="34" charset="0"/>
            </a:endParaRPr>
          </a:p>
          <a:p>
            <a:pPr algn="just"/>
            <a:r>
              <a:rPr lang="en-US" sz="1600" dirty="0">
                <a:solidFill>
                  <a:schemeClr val="tx1"/>
                </a:solidFill>
                <a:latin typeface="Calibri" panose="020F0502020204030204" pitchFamily="34" charset="0"/>
                <a:cs typeface="Calibri" panose="020F0502020204030204" pitchFamily="34" charset="0"/>
              </a:rPr>
              <a:t>	   Um die Geschlechterdimension einzubeziehen, können Sie </a:t>
            </a:r>
            <a:r>
              <a:rPr lang="en-US" sz="1600" dirty="0" err="1">
                <a:solidFill>
                  <a:schemeClr val="tx1"/>
                </a:solidFill>
                <a:latin typeface="Calibri" panose="020F0502020204030204" pitchFamily="34" charset="0"/>
                <a:cs typeface="Calibri" panose="020F0502020204030204" pitchFamily="34" charset="0"/>
              </a:rPr>
              <a:t>damit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anfangen</a:t>
            </a:r>
            <a:r>
              <a:rPr lang="en-US" sz="1600" dirty="0">
                <a:solidFill>
                  <a:schemeClr val="tx1"/>
                </a:solidFill>
                <a:latin typeface="Calibri" panose="020F0502020204030204" pitchFamily="34" charset="0"/>
                <a:cs typeface="Calibri" panose="020F0502020204030204" pitchFamily="34" charset="0"/>
              </a:rPr>
              <a:t>, dieses Dokument in Ihrem Unternehmen/Ihrer Organisation zu verteilen, um Ihre Mitglieder für die Gleichstellung der Geschlechter im Bausektor zu sensibilisieren.</a:t>
            </a:r>
          </a:p>
          <a:p>
            <a:pPr algn="just"/>
            <a:endParaRPr lang="en-US" sz="1600" dirty="0">
              <a:solidFill>
                <a:schemeClr val="tx1"/>
              </a:solidFill>
              <a:latin typeface="Calibri" panose="020F0502020204030204" pitchFamily="34" charset="0"/>
              <a:cs typeface="Calibri" panose="020F0502020204030204" pitchFamily="34" charset="0"/>
            </a:endParaRPr>
          </a:p>
          <a:p>
            <a:pPr algn="just"/>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Nach</a:t>
            </a:r>
            <a:r>
              <a:rPr lang="en-US" sz="1600" dirty="0">
                <a:solidFill>
                  <a:schemeClr val="tx1"/>
                </a:solidFill>
                <a:latin typeface="Calibri" panose="020F0502020204030204" pitchFamily="34" charset="0"/>
                <a:cs typeface="Calibri" panose="020F0502020204030204" pitchFamily="34" charset="0"/>
              </a:rPr>
              <a:t> einer ersten Analyse der Situation von Frauen in Ihrem Unternehmen/Ihrer Organisation und zur Erstellung Ihres eigenen Aktionsplans sollten Sie eine Strategie und Maßnahmen entwickeln, die zu berücksichtigen sind:</a:t>
            </a:r>
            <a:endParaRPr lang="es-ES" sz="1600" dirty="0">
              <a:latin typeface="Calibri" panose="020F0502020204030204" pitchFamily="34" charset="0"/>
              <a:cs typeface="Calibri" panose="020F0502020204030204" pitchFamily="34" charset="0"/>
            </a:endParaRPr>
          </a:p>
        </p:txBody>
      </p:sp>
      <p:pic>
        <p:nvPicPr>
          <p:cNvPr id="3" name="Gráfico 2" descr="Flechas de cheurón con relleno sólido">
            <a:extLst>
              <a:ext uri="{FF2B5EF4-FFF2-40B4-BE49-F238E27FC236}">
                <a16:creationId xmlns:a16="http://schemas.microsoft.com/office/drawing/2014/main" id="{CCA00199-FAD2-5B5E-AFE4-D7D09B96B0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67320" y="1185450"/>
            <a:ext cx="394354" cy="394354"/>
          </a:xfrm>
          <a:prstGeom prst="rect">
            <a:avLst/>
          </a:prstGeom>
        </p:spPr>
      </p:pic>
      <p:sp>
        <p:nvSpPr>
          <p:cNvPr id="7" name="CuadroTexto 6">
            <a:extLst>
              <a:ext uri="{FF2B5EF4-FFF2-40B4-BE49-F238E27FC236}">
                <a16:creationId xmlns:a16="http://schemas.microsoft.com/office/drawing/2014/main" id="{70AB22F1-9EB2-0CA5-1AC9-BA0F25A12CD6}"/>
              </a:ext>
            </a:extLst>
          </p:cNvPr>
          <p:cNvSpPr txBox="1"/>
          <p:nvPr/>
        </p:nvSpPr>
        <p:spPr>
          <a:xfrm>
            <a:off x="3871255" y="192952"/>
            <a:ext cx="3442099" cy="646331"/>
          </a:xfrm>
          <a:prstGeom prst="rect">
            <a:avLst/>
          </a:prstGeom>
          <a:noFill/>
        </p:spPr>
        <p:txBody>
          <a:bodyPr wrap="square" rtlCol="0">
            <a:spAutoFit/>
          </a:bodyPr>
          <a:lstStyle/>
          <a:p>
            <a:r>
              <a:rPr lang="es-ES" sz="3600" dirty="0">
                <a:solidFill>
                  <a:srgbClr val="EF8D5B"/>
                </a:solidFill>
                <a:latin typeface="Calibri" panose="020F0502020204030204" pitchFamily="34" charset="0"/>
                <a:cs typeface="Calibri" panose="020F0502020204030204" pitchFamily="34" charset="0"/>
              </a:rPr>
              <a:t>WIE ANFANGEN?</a:t>
            </a:r>
          </a:p>
        </p:txBody>
      </p:sp>
      <p:sp>
        <p:nvSpPr>
          <p:cNvPr id="8" name="Rectángulo: esquinas redondeadas 7">
            <a:extLst>
              <a:ext uri="{FF2B5EF4-FFF2-40B4-BE49-F238E27FC236}">
                <a16:creationId xmlns:a16="http://schemas.microsoft.com/office/drawing/2014/main" id="{3F609F28-6BA1-FF22-6504-6EA88C8F8D60}"/>
              </a:ext>
            </a:extLst>
          </p:cNvPr>
          <p:cNvSpPr/>
          <p:nvPr/>
        </p:nvSpPr>
        <p:spPr>
          <a:xfrm>
            <a:off x="214120" y="5680565"/>
            <a:ext cx="3408972" cy="86035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solidFill>
                <a:schemeClr val="tx1"/>
              </a:solidFill>
              <a:latin typeface="Calibri" panose="020F0502020204030204" pitchFamily="34" charset="0"/>
              <a:cs typeface="Calibri" panose="020F0502020204030204" pitchFamily="34" charset="0"/>
            </a:endParaRPr>
          </a:p>
          <a:p>
            <a:pPr algn="ctr"/>
            <a:r>
              <a:rPr lang="es-ES" sz="2400" dirty="0">
                <a:solidFill>
                  <a:schemeClr val="tx1"/>
                </a:solidFill>
                <a:latin typeface="Calibri" panose="020F0502020204030204" pitchFamily="34" charset="0"/>
                <a:cs typeface="Calibri" panose="020F0502020204030204" pitchFamily="34" charset="0"/>
              </a:rPr>
              <a:t>Definieren Sie die </a:t>
            </a:r>
            <a:r>
              <a:rPr lang="es-ES" sz="2400" dirty="0" err="1">
                <a:solidFill>
                  <a:schemeClr val="tx1"/>
                </a:solidFill>
                <a:latin typeface="Calibri" panose="020F0502020204030204" pitchFamily="34" charset="0"/>
                <a:cs typeface="Calibri" panose="020F0502020204030204" pitchFamily="34" charset="0"/>
              </a:rPr>
              <a:t>Probleme</a:t>
            </a:r>
            <a:endParaRPr lang="en-US" sz="2400" dirty="0">
              <a:solidFill>
                <a:schemeClr val="tx1"/>
              </a:solidFill>
              <a:latin typeface="Calibri" panose="020F0502020204030204" pitchFamily="34" charset="0"/>
              <a:cs typeface="Calibri" panose="020F0502020204030204" pitchFamily="34" charset="0"/>
            </a:endParaRPr>
          </a:p>
          <a:p>
            <a:pPr algn="ctr"/>
            <a:r>
              <a:rPr lang="es-ES" sz="1300" dirty="0">
                <a:solidFill>
                  <a:schemeClr val="tx1"/>
                </a:solidFill>
                <a:latin typeface="Calibri" panose="020F0502020204030204" pitchFamily="34" charset="0"/>
                <a:cs typeface="Calibri" panose="020F0502020204030204" pitchFamily="34" charset="0"/>
              </a:rPr>
              <a:t> </a:t>
            </a:r>
          </a:p>
        </p:txBody>
      </p:sp>
      <p:sp>
        <p:nvSpPr>
          <p:cNvPr id="12" name="Rectángulo: esquinas redondeadas 11">
            <a:extLst>
              <a:ext uri="{FF2B5EF4-FFF2-40B4-BE49-F238E27FC236}">
                <a16:creationId xmlns:a16="http://schemas.microsoft.com/office/drawing/2014/main" id="{0CC4E071-8E14-7AAC-498A-67C2C5853F86}"/>
              </a:ext>
            </a:extLst>
          </p:cNvPr>
          <p:cNvSpPr/>
          <p:nvPr/>
        </p:nvSpPr>
        <p:spPr>
          <a:xfrm>
            <a:off x="3697083" y="5656152"/>
            <a:ext cx="3408972" cy="826231"/>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dirty="0">
                <a:solidFill>
                  <a:schemeClr val="tx1"/>
                </a:solidFill>
                <a:latin typeface="Calibri" panose="020F0502020204030204" pitchFamily="34" charset="0"/>
                <a:cs typeface="Calibri" panose="020F0502020204030204" pitchFamily="34" charset="0"/>
              </a:rPr>
              <a:t>Definieren Sie </a:t>
            </a:r>
            <a:r>
              <a:rPr lang="es-ES" sz="2400" dirty="0" err="1">
                <a:solidFill>
                  <a:schemeClr val="tx1"/>
                </a:solidFill>
                <a:latin typeface="Calibri" panose="020F0502020204030204" pitchFamily="34" charset="0"/>
                <a:cs typeface="Calibri" panose="020F0502020204030204" pitchFamily="34" charset="0"/>
              </a:rPr>
              <a:t>Ihre Ziele </a:t>
            </a:r>
            <a:r>
              <a:rPr lang="es-ES" sz="2400" dirty="0">
                <a:solidFill>
                  <a:schemeClr val="tx1"/>
                </a:solidFill>
                <a:latin typeface="Calibri" panose="020F0502020204030204" pitchFamily="34" charset="0"/>
                <a:cs typeface="Calibri" panose="020F0502020204030204" pitchFamily="34" charset="0"/>
              </a:rPr>
              <a:t>und </a:t>
            </a:r>
            <a:r>
              <a:rPr lang="es-ES" sz="2400" dirty="0" err="1">
                <a:solidFill>
                  <a:schemeClr val="tx1"/>
                </a:solidFill>
                <a:latin typeface="Calibri" panose="020F0502020204030204" pitchFamily="34" charset="0"/>
                <a:cs typeface="Calibri" panose="020F0502020204030204" pitchFamily="34" charset="0"/>
              </a:rPr>
              <a:t>Maßnahmen</a:t>
            </a:r>
            <a:endParaRPr lang="en-US" sz="2400" dirty="0">
              <a:solidFill>
                <a:schemeClr val="tx1"/>
              </a:solidFill>
              <a:latin typeface="Calibri" panose="020F0502020204030204" pitchFamily="34" charset="0"/>
              <a:cs typeface="Calibri" panose="020F0502020204030204" pitchFamily="34" charset="0"/>
            </a:endParaRPr>
          </a:p>
          <a:p>
            <a:pPr algn="ctr"/>
            <a:r>
              <a:rPr lang="es-ES" sz="1300" dirty="0">
                <a:solidFill>
                  <a:schemeClr val="tx1"/>
                </a:solidFill>
                <a:latin typeface="Calibri" panose="020F0502020204030204" pitchFamily="34" charset="0"/>
                <a:cs typeface="Calibri" panose="020F0502020204030204" pitchFamily="34" charset="0"/>
              </a:rPr>
              <a:t> </a:t>
            </a:r>
          </a:p>
        </p:txBody>
      </p:sp>
      <p:sp>
        <p:nvSpPr>
          <p:cNvPr id="20" name="CuadroTexto 19">
            <a:extLst>
              <a:ext uri="{FF2B5EF4-FFF2-40B4-BE49-F238E27FC236}">
                <a16:creationId xmlns:a16="http://schemas.microsoft.com/office/drawing/2014/main" id="{2A12C89B-7134-BF08-0B34-F9031D6F6AA4}"/>
              </a:ext>
            </a:extLst>
          </p:cNvPr>
          <p:cNvSpPr txBox="1"/>
          <p:nvPr/>
        </p:nvSpPr>
        <p:spPr>
          <a:xfrm>
            <a:off x="246232" y="6496887"/>
            <a:ext cx="3326218" cy="2062103"/>
          </a:xfrm>
          <a:prstGeom prst="rect">
            <a:avLst/>
          </a:prstGeom>
          <a:solidFill>
            <a:schemeClr val="bg1"/>
          </a:solidFill>
          <a:ln>
            <a:solidFill>
              <a:srgbClr val="000000"/>
            </a:solidFill>
          </a:ln>
        </p:spPr>
        <p:txBody>
          <a:bodyPr wrap="square" rtlCol="0">
            <a:spAutoFit/>
          </a:bodyPr>
          <a:lstStyle/>
          <a:p>
            <a:r>
              <a:rPr lang="en-US" sz="1600" dirty="0">
                <a:latin typeface="Calibri" panose="020F0502020204030204" pitchFamily="34" charset="0"/>
                <a:cs typeface="Calibri" panose="020F0502020204030204" pitchFamily="34" charset="0"/>
              </a:rPr>
              <a:t>Obwohl die Probleme von Frauen in diesem Sektor in vielen Aspekten und </a:t>
            </a:r>
            <a:r>
              <a:rPr lang="en-US" sz="1600" dirty="0" err="1">
                <a:latin typeface="Calibri" panose="020F0502020204030204" pitchFamily="34" charset="0"/>
                <a:cs typeface="Calibri" panose="020F0502020204030204" pitchFamily="34" charset="0"/>
              </a:rPr>
              <a:t>Bereichen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üblich</a:t>
            </a:r>
            <a:r>
              <a:rPr lang="en-US" sz="1600" dirty="0">
                <a:latin typeface="Calibri" panose="020F0502020204030204" pitchFamily="34" charset="0"/>
                <a:cs typeface="Calibri" panose="020F0502020204030204" pitchFamily="34" charset="0"/>
              </a:rPr>
              <a:t> sind, sollten Sie vorab eine Analyse der spezifischen Probleme vornehmen. Über die FEMCON-Website können Sie Frauen nach ihren Erfahrungen und externen Informationen fragen.</a:t>
            </a:r>
            <a:endParaRPr lang="es-ES" sz="1600" dirty="0">
              <a:latin typeface="Calibri" panose="020F0502020204030204" pitchFamily="34" charset="0"/>
              <a:cs typeface="Calibri" panose="020F0502020204030204" pitchFamily="34" charset="0"/>
            </a:endParaRPr>
          </a:p>
        </p:txBody>
      </p:sp>
      <p:sp>
        <p:nvSpPr>
          <p:cNvPr id="21" name="CuadroTexto 20">
            <a:extLst>
              <a:ext uri="{FF2B5EF4-FFF2-40B4-BE49-F238E27FC236}">
                <a16:creationId xmlns:a16="http://schemas.microsoft.com/office/drawing/2014/main" id="{5DE2C10E-6E45-E48D-9E74-5E130F9810EE}"/>
              </a:ext>
            </a:extLst>
          </p:cNvPr>
          <p:cNvSpPr txBox="1"/>
          <p:nvPr/>
        </p:nvSpPr>
        <p:spPr>
          <a:xfrm>
            <a:off x="3779837" y="6482383"/>
            <a:ext cx="3326218" cy="2308324"/>
          </a:xfrm>
          <a:prstGeom prst="rect">
            <a:avLst/>
          </a:prstGeom>
          <a:solidFill>
            <a:schemeClr val="bg1"/>
          </a:solidFill>
          <a:ln>
            <a:solidFill>
              <a:srgbClr val="000000"/>
            </a:solidFill>
          </a:ln>
        </p:spPr>
        <p:txBody>
          <a:bodyPr wrap="square" rtlCol="0">
            <a:spAutoFit/>
          </a:bodyPr>
          <a:lstStyle/>
          <a:p>
            <a:r>
              <a:rPr lang="en-US" sz="1600" dirty="0">
                <a:latin typeface="Calibri" panose="020F0502020204030204" pitchFamily="34" charset="0"/>
                <a:cs typeface="Calibri" panose="020F0502020204030204" pitchFamily="34" charset="0"/>
              </a:rPr>
              <a:t>Sobald Sie die Probleme definiert und verstanden haben, müssen Sie die Ziele festlegen, die Sie erreichen wollen. Im Rahmen dieses Prozesses der Festlegung von Zielen und </a:t>
            </a:r>
            <a:r>
              <a:rPr lang="en-US" sz="1600" dirty="0" err="1">
                <a:latin typeface="Calibri" panose="020F0502020204030204" pitchFamily="34" charset="0"/>
                <a:cs typeface="Calibri" panose="020F0502020204030204" pitchFamily="34" charset="0"/>
              </a:rPr>
              <a:t>Maßnahmen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müssen</a:t>
            </a:r>
            <a:r>
              <a:rPr lang="en-US" sz="1600" dirty="0">
                <a:latin typeface="Calibri" panose="020F0502020204030204" pitchFamily="34" charset="0"/>
                <a:cs typeface="Calibri" panose="020F0502020204030204" pitchFamily="34" charset="0"/>
              </a:rPr>
              <a:t> Sie eine Reihe von Aspekten berücksichtigen, um mit der Gestaltung Ihres Action Gender Plans fortzufahren</a:t>
            </a:r>
            <a:endParaRPr lang="es-ES" sz="1600" dirty="0">
              <a:latin typeface="Calibri" panose="020F0502020204030204" pitchFamily="34" charset="0"/>
              <a:cs typeface="Calibri" panose="020F0502020204030204" pitchFamily="34" charset="0"/>
            </a:endParaRPr>
          </a:p>
        </p:txBody>
      </p:sp>
      <p:graphicFrame>
        <p:nvGraphicFramePr>
          <p:cNvPr id="22" name="Diagrama 21">
            <a:extLst>
              <a:ext uri="{FF2B5EF4-FFF2-40B4-BE49-F238E27FC236}">
                <a16:creationId xmlns:a16="http://schemas.microsoft.com/office/drawing/2014/main" id="{D57F111E-2362-1CF6-F7E2-C984FA01F234}"/>
              </a:ext>
            </a:extLst>
          </p:cNvPr>
          <p:cNvGraphicFramePr/>
          <p:nvPr>
            <p:extLst>
              <p:ext uri="{D42A27DB-BD31-4B8C-83A1-F6EECF244321}">
                <p14:modId xmlns:p14="http://schemas.microsoft.com/office/powerpoint/2010/main" val="1924929852"/>
              </p:ext>
            </p:extLst>
          </p:nvPr>
        </p:nvGraphicFramePr>
        <p:xfrm>
          <a:off x="246232" y="8217457"/>
          <a:ext cx="7250045" cy="2243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Gráfico 22" descr="Flechas de cheurón con relleno sólido">
            <a:extLst>
              <a:ext uri="{FF2B5EF4-FFF2-40B4-BE49-F238E27FC236}">
                <a16:creationId xmlns:a16="http://schemas.microsoft.com/office/drawing/2014/main" id="{57A6E9BD-FC64-FCE2-A469-C42BD47569E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48836" y="3117701"/>
            <a:ext cx="394354" cy="394354"/>
          </a:xfrm>
          <a:prstGeom prst="rect">
            <a:avLst/>
          </a:prstGeom>
        </p:spPr>
      </p:pic>
      <p:pic>
        <p:nvPicPr>
          <p:cNvPr id="24" name="Gráfico 23" descr="Flechas de cheurón con relleno sólido">
            <a:extLst>
              <a:ext uri="{FF2B5EF4-FFF2-40B4-BE49-F238E27FC236}">
                <a16:creationId xmlns:a16="http://schemas.microsoft.com/office/drawing/2014/main" id="{FCECCE65-9218-D6CE-D2E0-E4FA0C819C2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06915" y="4616893"/>
            <a:ext cx="394354" cy="394354"/>
          </a:xfrm>
          <a:prstGeom prst="rect">
            <a:avLst/>
          </a:prstGeom>
        </p:spPr>
      </p:pic>
    </p:spTree>
    <p:extLst>
      <p:ext uri="{BB962C8B-B14F-4D97-AF65-F5344CB8AC3E}">
        <p14:creationId xmlns:p14="http://schemas.microsoft.com/office/powerpoint/2010/main" val="221548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6F10E904-2894-5026-2926-AE81B266049A}"/>
              </a:ext>
            </a:extLst>
          </p:cNvPr>
          <p:cNvSpPr/>
          <p:nvPr/>
        </p:nvSpPr>
        <p:spPr>
          <a:xfrm>
            <a:off x="2704564" y="1170508"/>
            <a:ext cx="4787589" cy="1387539"/>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00"/>
              </a:solidFill>
              <a:latin typeface="Calibri" panose="020F0502020204030204" pitchFamily="34" charset="0"/>
              <a:cs typeface="Calibri" panose="020F0502020204030204" pitchFamily="34" charset="0"/>
            </a:endParaRPr>
          </a:p>
          <a:p>
            <a:pPr algn="ctr"/>
            <a:r>
              <a:rPr lang="en-US" sz="2800" dirty="0">
                <a:solidFill>
                  <a:srgbClr val="000000"/>
                </a:solidFill>
                <a:latin typeface="Calibri" panose="020F0502020204030204" pitchFamily="34" charset="0"/>
                <a:cs typeface="Calibri" panose="020F0502020204030204" pitchFamily="34" charset="0"/>
              </a:rPr>
              <a:t>KORPORATIVE GLEICHSTELLUNGSPOLITIK UND -MASSNAHMEN</a:t>
            </a:r>
            <a:endParaRPr lang="es-ES" sz="2800" dirty="0">
              <a:solidFill>
                <a:srgbClr val="000000"/>
              </a:solidFill>
              <a:latin typeface="Calibri" panose="020F0502020204030204" pitchFamily="34" charset="0"/>
              <a:cs typeface="Calibri" panose="020F0502020204030204" pitchFamily="34" charset="0"/>
            </a:endParaRPr>
          </a:p>
          <a:p>
            <a:pPr algn="ctr"/>
            <a:endParaRPr lang="es-ES" sz="2400" dirty="0">
              <a:solidFill>
                <a:schemeClr val="tx1"/>
              </a:solidFill>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31586" y="1527950"/>
            <a:ext cx="2052683" cy="1084774"/>
          </a:xfrm>
        </p:spPr>
        <p:txBody>
          <a:bodyPr/>
          <a:lstStyle/>
          <a:p>
            <a:r>
              <a:rPr lang="en-US" sz="3600" b="1" dirty="0">
                <a:solidFill>
                  <a:schemeClr val="tx1"/>
                </a:solidFill>
              </a:rPr>
              <a:t>AKTIONSPLAN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15</a:t>
            </a:fld>
            <a:endParaRPr lang="en-US" dirty="0"/>
          </a:p>
        </p:txBody>
      </p:sp>
      <p:pic>
        <p:nvPicPr>
          <p:cNvPr id="31" name="Gráfico 30" descr="Insignia 1 con relleno sólido">
            <a:extLst>
              <a:ext uri="{FF2B5EF4-FFF2-40B4-BE49-F238E27FC236}">
                <a16:creationId xmlns:a16="http://schemas.microsoft.com/office/drawing/2014/main" id="{36264C19-7F33-494E-8D93-0BF0DA3319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9947" y="960333"/>
            <a:ext cx="767927" cy="767927"/>
          </a:xfrm>
          <a:prstGeom prst="rect">
            <a:avLst/>
          </a:prstGeom>
        </p:spPr>
      </p:pic>
      <p:sp>
        <p:nvSpPr>
          <p:cNvPr id="2" name="CuadroTexto 1">
            <a:extLst>
              <a:ext uri="{FF2B5EF4-FFF2-40B4-BE49-F238E27FC236}">
                <a16:creationId xmlns:a16="http://schemas.microsoft.com/office/drawing/2014/main" id="{5F1AA291-F5C8-5DD8-E4A9-DF16EDC561CE}"/>
              </a:ext>
            </a:extLst>
          </p:cNvPr>
          <p:cNvSpPr txBox="1"/>
          <p:nvPr/>
        </p:nvSpPr>
        <p:spPr>
          <a:xfrm>
            <a:off x="2106915" y="2841688"/>
            <a:ext cx="5027640" cy="6986528"/>
          </a:xfrm>
          <a:prstGeom prst="rect">
            <a:avLst/>
          </a:prstGeom>
          <a:noFill/>
        </p:spPr>
        <p:txBody>
          <a:bodyPr wrap="square" numCol="2" spcCol="720000" rtlCol="0">
            <a:spAutoFit/>
          </a:bodyPr>
          <a:lstStyle/>
          <a:p>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Führen</a:t>
            </a:r>
            <a:r>
              <a:rPr lang="en-US" sz="1600" b="1" dirty="0">
                <a:solidFill>
                  <a:schemeClr val="tx1"/>
                </a:solidFill>
                <a:latin typeface="Calibri" panose="020F0502020204030204" pitchFamily="34" charset="0"/>
                <a:cs typeface="Calibri" panose="020F0502020204030204" pitchFamily="34" charset="0"/>
              </a:rPr>
              <a:t> Sie </a:t>
            </a:r>
            <a:r>
              <a:rPr lang="en-US" sz="1600" b="1" dirty="0" err="1">
                <a:solidFill>
                  <a:schemeClr val="tx1"/>
                </a:solidFill>
                <a:latin typeface="Calibri" panose="020F0502020204030204" pitchFamily="34" charset="0"/>
                <a:cs typeface="Calibri" panose="020F0502020204030204" pitchFamily="34" charset="0"/>
              </a:rPr>
              <a:t>Gleichstellungsmaßnahmen</a:t>
            </a:r>
            <a:r>
              <a:rPr lang="en-US" sz="1600" b="1" dirty="0">
                <a:solidFill>
                  <a:schemeClr val="tx1"/>
                </a:solidFill>
                <a:latin typeface="Calibri" panose="020F0502020204030204" pitchFamily="34" charset="0"/>
                <a:cs typeface="Calibri" panose="020F0502020204030204" pitchFamily="34" charset="0"/>
              </a:rPr>
              <a:t> in </a:t>
            </a:r>
            <a:r>
              <a:rPr lang="en-US" sz="1600" b="1" dirty="0" err="1">
                <a:solidFill>
                  <a:schemeClr val="tx1"/>
                </a:solidFill>
                <a:latin typeface="Calibri" panose="020F0502020204030204" pitchFamily="34" charset="0"/>
                <a:cs typeface="Calibri" panose="020F0502020204030204" pitchFamily="34" charset="0"/>
              </a:rPr>
              <a:t>Ihrem</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Unternehmen</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ein</a:t>
            </a:r>
            <a:endParaRPr lang="en-US" sz="1600" b="1"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Die Gleichstellungspolitik kommt Männern und Frauen gleichermaßen zugute und </a:t>
            </a:r>
            <a:r>
              <a:rPr lang="en-US" sz="1600" dirty="0" err="1">
                <a:solidFill>
                  <a:schemeClr val="tx1"/>
                </a:solidFill>
                <a:latin typeface="Calibri" panose="020F0502020204030204" pitchFamily="34" charset="0"/>
                <a:cs typeface="Calibri" panose="020F0502020204030204" pitchFamily="34" charset="0"/>
              </a:rPr>
              <a:t>demonstriert</a:t>
            </a:r>
            <a:r>
              <a:rPr lang="en-US" sz="1600" dirty="0">
                <a:solidFill>
                  <a:schemeClr val="tx1"/>
                </a:solidFill>
                <a:latin typeface="Calibri" panose="020F0502020204030204" pitchFamily="34" charset="0"/>
                <a:cs typeface="Calibri" panose="020F0502020204030204" pitchFamily="34" charset="0"/>
              </a:rPr>
              <a:t> den </a:t>
            </a:r>
            <a:r>
              <a:rPr lang="en-US" sz="1600" dirty="0" err="1">
                <a:solidFill>
                  <a:schemeClr val="tx1"/>
                </a:solidFill>
                <a:latin typeface="Calibri" panose="020F0502020204030204" pitchFamily="34" charset="0"/>
                <a:cs typeface="Calibri" panose="020F0502020204030204" pitchFamily="34" charset="0"/>
              </a:rPr>
              <a:t>MitarbeiterInnen</a:t>
            </a:r>
            <a:r>
              <a:rPr lang="en-US" sz="1600" dirty="0">
                <a:solidFill>
                  <a:schemeClr val="tx1"/>
                </a:solidFill>
                <a:latin typeface="Calibri" panose="020F0502020204030204" pitchFamily="34" charset="0"/>
                <a:cs typeface="Calibri" panose="020F0502020204030204" pitchFamily="34" charset="0"/>
              </a:rPr>
              <a:t> Engagement.</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Entwickeln</a:t>
            </a:r>
            <a:r>
              <a:rPr lang="en-US" sz="1600" b="1" dirty="0">
                <a:solidFill>
                  <a:schemeClr val="tx1"/>
                </a:solidFill>
                <a:latin typeface="Calibri" panose="020F0502020204030204" pitchFamily="34" charset="0"/>
                <a:cs typeface="Calibri" panose="020F0502020204030204" pitchFamily="34" charset="0"/>
              </a:rPr>
              <a:t> Sie </a:t>
            </a:r>
            <a:r>
              <a:rPr lang="en-US" sz="1600" b="1" dirty="0" err="1">
                <a:solidFill>
                  <a:schemeClr val="tx1"/>
                </a:solidFill>
                <a:latin typeface="Calibri" panose="020F0502020204030204" pitchFamily="34" charset="0"/>
                <a:cs typeface="Calibri" panose="020F0502020204030204" pitchFamily="34" charset="0"/>
              </a:rPr>
              <a:t>eine</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Richtlinien</a:t>
            </a:r>
            <a:r>
              <a:rPr lang="en-US" sz="1600" b="1" dirty="0">
                <a:solidFill>
                  <a:schemeClr val="tx1"/>
                </a:solidFill>
                <a:latin typeface="Calibri" panose="020F0502020204030204" pitchFamily="34" charset="0"/>
                <a:cs typeface="Calibri" panose="020F0502020204030204" pitchFamily="34" charset="0"/>
              </a:rPr>
              <a:t> zur Vereinbarkeit von Familie und Beruf</a:t>
            </a:r>
          </a:p>
          <a:p>
            <a:r>
              <a:rPr lang="en-US" sz="1600" dirty="0">
                <a:solidFill>
                  <a:schemeClr val="tx1"/>
                </a:solidFill>
                <a:latin typeface="Calibri" panose="020F0502020204030204" pitchFamily="34" charset="0"/>
                <a:cs typeface="Calibri" panose="020F0502020204030204" pitchFamily="34" charset="0"/>
              </a:rPr>
              <a:t>Dies wird es den Frauen, die traditionell eine "Betreuungsrolle" </a:t>
            </a:r>
            <a:r>
              <a:rPr lang="en-US" sz="1600" dirty="0" err="1">
                <a:solidFill>
                  <a:schemeClr val="tx1"/>
                </a:solidFill>
                <a:latin typeface="Calibri" panose="020F0502020204030204" pitchFamily="34" charset="0"/>
                <a:cs typeface="Calibri" panose="020F0502020204030204" pitchFamily="34" charset="0"/>
              </a:rPr>
              <a:t>haben</a:t>
            </a:r>
            <a:r>
              <a:rPr lang="en-US" sz="1600" dirty="0">
                <a:solidFill>
                  <a:schemeClr val="tx1"/>
                </a:solidFill>
                <a:latin typeface="Calibri" panose="020F0502020204030204" pitchFamily="34" charset="0"/>
                <a:cs typeface="Calibri" panose="020F0502020204030204" pitchFamily="34" charset="0"/>
              </a:rPr>
              <a:t>, ermöglichen, nicht nur in den Sektor einzutreten, sondern auch dort zu bleiben.</a:t>
            </a:r>
          </a:p>
          <a:p>
            <a:endParaRPr lang="en-US" sz="1600" dirty="0">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	Interne Schulungen zum Thema Gleichstellung</a:t>
            </a:r>
          </a:p>
          <a:p>
            <a:r>
              <a:rPr lang="en-US" sz="1600" dirty="0">
                <a:solidFill>
                  <a:schemeClr val="tx1"/>
                </a:solidFill>
                <a:latin typeface="Calibri" panose="020F0502020204030204" pitchFamily="34" charset="0"/>
                <a:cs typeface="Calibri" panose="020F0502020204030204" pitchFamily="34" charset="0"/>
              </a:rPr>
              <a:t>Es ist wichtig, dass alle </a:t>
            </a:r>
            <a:r>
              <a:rPr lang="en-US" sz="1600" dirty="0" err="1">
                <a:solidFill>
                  <a:schemeClr val="tx1"/>
                </a:solidFill>
                <a:latin typeface="Calibri" panose="020F0502020204030204" pitchFamily="34" charset="0"/>
                <a:cs typeface="Calibri" panose="020F0502020204030204" pitchFamily="34" charset="0"/>
              </a:rPr>
              <a:t>MitarbeiterInnen</a:t>
            </a:r>
            <a:r>
              <a:rPr lang="en-US" sz="1600" dirty="0">
                <a:solidFill>
                  <a:schemeClr val="tx1"/>
                </a:solidFill>
                <a:latin typeface="Calibri" panose="020F0502020204030204" pitchFamily="34" charset="0"/>
                <a:cs typeface="Calibri" panose="020F0502020204030204" pitchFamily="34" charset="0"/>
              </a:rPr>
              <a:t> wissen, wie sie sich verhalten müssen, um Situationen der Ausgrenzung oder Diskriminierung von Arbeitnehmerinnen zu vermeiden.</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	Informieren Sie </a:t>
            </a:r>
            <a:r>
              <a:rPr lang="en-US" sz="1600" b="1" dirty="0" err="1">
                <a:latin typeface="Calibri" panose="020F0502020204030204" pitchFamily="34" charset="0"/>
                <a:cs typeface="Calibri" panose="020F0502020204030204" pitchFamily="34" charset="0"/>
              </a:rPr>
              <a:t>Ihre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MitarbeiterInnen</a:t>
            </a:r>
            <a:r>
              <a:rPr lang="en-US" sz="1600" b="1" dirty="0">
                <a:latin typeface="Calibri" panose="020F0502020204030204" pitchFamily="34" charset="0"/>
                <a:cs typeface="Calibri" panose="020F0502020204030204" pitchFamily="34" charset="0"/>
              </a:rPr>
              <a:t> über die neuen Maßnahmen</a:t>
            </a:r>
          </a:p>
          <a:p>
            <a:r>
              <a:rPr lang="en-US" sz="1600" dirty="0">
                <a:latin typeface="Calibri" panose="020F0502020204030204" pitchFamily="34" charset="0"/>
                <a:cs typeface="Calibri" panose="020F0502020204030204" pitchFamily="34" charset="0"/>
              </a:rPr>
              <a:t>Machen Sie dieses Dokument bei </a:t>
            </a:r>
            <a:r>
              <a:rPr lang="en-US" sz="1600" dirty="0" err="1">
                <a:latin typeface="Calibri" panose="020F0502020204030204" pitchFamily="34" charset="0"/>
                <a:cs typeface="Calibri" panose="020F0502020204030204" pitchFamily="34" charset="0"/>
              </a:rPr>
              <a:t>Ihren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MitarbeiterInnen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bekannt</a:t>
            </a:r>
            <a:r>
              <a:rPr lang="en-US" sz="1600" dirty="0">
                <a:latin typeface="Calibri" panose="020F0502020204030204" pitchFamily="34" charset="0"/>
                <a:cs typeface="Calibri" panose="020F0502020204030204" pitchFamily="34" charset="0"/>
              </a:rPr>
              <a:t> und informieren Sie sie durch Kommunikationskampagnen über die neuen Richtlinien.</a:t>
            </a:r>
          </a:p>
          <a:p>
            <a:endParaRPr lang="en-US" sz="1600" dirty="0">
              <a:latin typeface="Calibri" panose="020F0502020204030204" pitchFamily="34" charset="0"/>
              <a:cs typeface="Calibri" panose="020F0502020204030204" pitchFamily="34" charset="0"/>
            </a:endParaRPr>
          </a:p>
          <a:p>
            <a:r>
              <a:rPr lang="es-ES" sz="1600" b="1" dirty="0">
                <a:latin typeface="Calibri" panose="020F0502020204030204" pitchFamily="34" charset="0"/>
                <a:cs typeface="Calibri" panose="020F0502020204030204" pitchFamily="34" charset="0"/>
              </a:rPr>
              <a:t>	Inklusive Sprache</a:t>
            </a:r>
          </a:p>
          <a:p>
            <a:r>
              <a:rPr lang="en-US" sz="1600" dirty="0">
                <a:latin typeface="Calibri" panose="020F0502020204030204" pitchFamily="34" charset="0"/>
                <a:cs typeface="Calibri" panose="020F0502020204030204" pitchFamily="34" charset="0"/>
              </a:rPr>
              <a:t>Beginnen Sie mit der Verwendung einer integrativen Sprache in Ihren Dokumenten, Berichten und </a:t>
            </a:r>
          </a:p>
          <a:p>
            <a:r>
              <a:rPr lang="en-US" sz="1600" dirty="0">
                <a:latin typeface="Calibri" panose="020F0502020204030204" pitchFamily="34" charset="0"/>
                <a:cs typeface="Calibri" panose="020F0502020204030204" pitchFamily="34" charset="0"/>
              </a:rPr>
              <a:t>Materialien.</a:t>
            </a:r>
            <a:endParaRPr lang="es-ES" sz="1600" dirty="0">
              <a:latin typeface="Calibri" panose="020F0502020204030204" pitchFamily="34" charset="0"/>
              <a:cs typeface="Calibri" panose="020F0502020204030204" pitchFamily="34" charset="0"/>
            </a:endParaRPr>
          </a:p>
        </p:txBody>
      </p:sp>
      <p:pic>
        <p:nvPicPr>
          <p:cNvPr id="3" name="Gráfico 2" descr="Flechas de cheurón con relleno sólido">
            <a:extLst>
              <a:ext uri="{FF2B5EF4-FFF2-40B4-BE49-F238E27FC236}">
                <a16:creationId xmlns:a16="http://schemas.microsoft.com/office/drawing/2014/main" id="{CCA00199-FAD2-5B5E-AFE4-D7D09B96B05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12770" y="2841688"/>
            <a:ext cx="394354" cy="394354"/>
          </a:xfrm>
          <a:prstGeom prst="rect">
            <a:avLst/>
          </a:prstGeom>
        </p:spPr>
      </p:pic>
      <p:pic>
        <p:nvPicPr>
          <p:cNvPr id="4" name="Gráfico 3" descr="Flechas de cheurón con relleno sólido">
            <a:extLst>
              <a:ext uri="{FF2B5EF4-FFF2-40B4-BE49-F238E27FC236}">
                <a16:creationId xmlns:a16="http://schemas.microsoft.com/office/drawing/2014/main" id="{DE073BF2-DC43-5D82-7F73-697307A18A9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01181" y="5028264"/>
            <a:ext cx="394354" cy="394354"/>
          </a:xfrm>
          <a:prstGeom prst="rect">
            <a:avLst/>
          </a:prstGeom>
        </p:spPr>
      </p:pic>
      <p:pic>
        <p:nvPicPr>
          <p:cNvPr id="5" name="Gráfico 4" descr="Flechas de cheurón con relleno sólido">
            <a:extLst>
              <a:ext uri="{FF2B5EF4-FFF2-40B4-BE49-F238E27FC236}">
                <a16:creationId xmlns:a16="http://schemas.microsoft.com/office/drawing/2014/main" id="{2ED0DA7D-EF3E-7293-322A-48AFC014120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79030" y="5691367"/>
            <a:ext cx="394354" cy="394354"/>
          </a:xfrm>
          <a:prstGeom prst="rect">
            <a:avLst/>
          </a:prstGeom>
        </p:spPr>
      </p:pic>
      <p:pic>
        <p:nvPicPr>
          <p:cNvPr id="10" name="Gráfico 9" descr="Flechas de cheurón con relleno sólido">
            <a:extLst>
              <a:ext uri="{FF2B5EF4-FFF2-40B4-BE49-F238E27FC236}">
                <a16:creationId xmlns:a16="http://schemas.microsoft.com/office/drawing/2014/main" id="{A0CC9400-64F6-CBFC-4FB2-5F3DC478FC3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01181" y="7896561"/>
            <a:ext cx="394354" cy="394354"/>
          </a:xfrm>
          <a:prstGeom prst="rect">
            <a:avLst/>
          </a:prstGeom>
        </p:spPr>
      </p:pic>
      <p:pic>
        <p:nvPicPr>
          <p:cNvPr id="11" name="Gráfico 10" descr="Flechas de cheurón con relleno sólido">
            <a:extLst>
              <a:ext uri="{FF2B5EF4-FFF2-40B4-BE49-F238E27FC236}">
                <a16:creationId xmlns:a16="http://schemas.microsoft.com/office/drawing/2014/main" id="{65249F09-2637-3554-DD57-99BC9674E9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69237" y="8541046"/>
            <a:ext cx="394354" cy="394354"/>
          </a:xfrm>
          <a:prstGeom prst="rect">
            <a:avLst/>
          </a:prstGeom>
        </p:spPr>
      </p:pic>
      <p:sp>
        <p:nvSpPr>
          <p:cNvPr id="6" name="CuadroTexto 5">
            <a:extLst>
              <a:ext uri="{FF2B5EF4-FFF2-40B4-BE49-F238E27FC236}">
                <a16:creationId xmlns:a16="http://schemas.microsoft.com/office/drawing/2014/main" id="{C56300A3-8F3C-BE60-4964-9B8F7F303A6C}"/>
              </a:ext>
            </a:extLst>
          </p:cNvPr>
          <p:cNvSpPr txBox="1"/>
          <p:nvPr/>
        </p:nvSpPr>
        <p:spPr>
          <a:xfrm>
            <a:off x="31586" y="15061"/>
            <a:ext cx="6382091" cy="1077218"/>
          </a:xfrm>
          <a:prstGeom prst="rect">
            <a:avLst/>
          </a:prstGeom>
          <a:noFill/>
        </p:spPr>
        <p:txBody>
          <a:bodyPr wrap="square" rtlCol="0">
            <a:spAutoFit/>
          </a:bodyPr>
          <a:lstStyle/>
          <a:p>
            <a:r>
              <a:rPr lang="de-DE" sz="3200" b="1" i="1" dirty="0">
                <a:latin typeface="Calibri" panose="020F0502020204030204" pitchFamily="34" charset="0"/>
                <a:cs typeface="Calibri" panose="020F0502020204030204" pitchFamily="34" charset="0"/>
              </a:rPr>
              <a:t>WESENTLICHE HANDLUNGEN, DIE SIE VORNEHMEN KÖNNEN</a:t>
            </a:r>
            <a:endParaRPr lang="es-ES"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071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6F10E904-2894-5026-2926-AE81B266049A}"/>
              </a:ext>
            </a:extLst>
          </p:cNvPr>
          <p:cNvSpPr/>
          <p:nvPr/>
        </p:nvSpPr>
        <p:spPr>
          <a:xfrm>
            <a:off x="2704564" y="1170508"/>
            <a:ext cx="4268231" cy="1387539"/>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AUSBILDUNG UND BEGLEITUNG VON FRAUEN</a:t>
            </a:r>
            <a:endParaRPr lang="es-ES" sz="2800" dirty="0">
              <a:solidFill>
                <a:schemeClr val="tx1"/>
              </a:solidFill>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31586" y="1527950"/>
            <a:ext cx="2071981" cy="1084774"/>
          </a:xfrm>
        </p:spPr>
        <p:txBody>
          <a:bodyPr/>
          <a:lstStyle/>
          <a:p>
            <a:r>
              <a:rPr lang="en-US" sz="3600" b="1" dirty="0">
                <a:solidFill>
                  <a:schemeClr val="tx1"/>
                </a:solidFill>
              </a:rPr>
              <a:t>AKTIONSPLAN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16</a:t>
            </a:fld>
            <a:endParaRPr lang="en-US" dirty="0"/>
          </a:p>
        </p:txBody>
      </p:sp>
      <p:pic>
        <p:nvPicPr>
          <p:cNvPr id="43" name="Gráfico 42" descr="Insignia con relleno sólido">
            <a:extLst>
              <a:ext uri="{FF2B5EF4-FFF2-40B4-BE49-F238E27FC236}">
                <a16:creationId xmlns:a16="http://schemas.microsoft.com/office/drawing/2014/main" id="{A7C5CB45-416B-7DD5-7757-6F377C50BA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6915" y="949877"/>
            <a:ext cx="914400" cy="914400"/>
          </a:xfrm>
          <a:prstGeom prst="rect">
            <a:avLst/>
          </a:prstGeom>
        </p:spPr>
      </p:pic>
      <p:sp>
        <p:nvSpPr>
          <p:cNvPr id="2" name="CuadroTexto 1">
            <a:extLst>
              <a:ext uri="{FF2B5EF4-FFF2-40B4-BE49-F238E27FC236}">
                <a16:creationId xmlns:a16="http://schemas.microsoft.com/office/drawing/2014/main" id="{5F1AA291-F5C8-5DD8-E4A9-DF16EDC561CE}"/>
              </a:ext>
            </a:extLst>
          </p:cNvPr>
          <p:cNvSpPr txBox="1"/>
          <p:nvPr/>
        </p:nvSpPr>
        <p:spPr>
          <a:xfrm>
            <a:off x="2106915" y="3065132"/>
            <a:ext cx="5027639" cy="3785652"/>
          </a:xfrm>
          <a:prstGeom prst="rect">
            <a:avLst/>
          </a:prstGeom>
          <a:noFill/>
        </p:spPr>
        <p:txBody>
          <a:bodyPr wrap="square" numCol="2" spcCol="720000" rtlCol="0">
            <a:spAutoFit/>
          </a:bodyPr>
          <a:lstStyle/>
          <a:p>
            <a:pPr algn="just"/>
            <a:r>
              <a:rPr lang="en-US" sz="1600" b="1" dirty="0">
                <a:solidFill>
                  <a:schemeClr val="tx1"/>
                </a:solidFill>
                <a:latin typeface="Calibri" panose="020F0502020204030204" pitchFamily="34" charset="0"/>
                <a:cs typeface="Calibri" panose="020F0502020204030204" pitchFamily="34" charset="0"/>
              </a:rPr>
              <a:t>	Ausbildung für Frauen Die </a:t>
            </a:r>
            <a:r>
              <a:rPr lang="en-US" sz="1600" dirty="0">
                <a:solidFill>
                  <a:schemeClr val="tx1"/>
                </a:solidFill>
                <a:latin typeface="Calibri" panose="020F0502020204030204" pitchFamily="34" charset="0"/>
                <a:cs typeface="Calibri" panose="020F0502020204030204" pitchFamily="34" charset="0"/>
              </a:rPr>
              <a:t>Ausbildung wird den Frauen den Zugang zu anderen Bereichen ermöglichen, ihr berufliches Profil verbessern und ihr Engagement fördern</a:t>
            </a:r>
            <a:endParaRPr lang="en-US" sz="1600" dirty="0">
              <a:latin typeface="Calibri" panose="020F0502020204030204" pitchFamily="34" charset="0"/>
              <a:cs typeface="Calibri" panose="020F0502020204030204" pitchFamily="34" charset="0"/>
            </a:endParaRPr>
          </a:p>
          <a:p>
            <a:pPr algn="just"/>
            <a:endParaRPr lang="en-US" sz="1600" dirty="0">
              <a:solidFill>
                <a:schemeClr val="tx1"/>
              </a:solidFill>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solidFill>
                <a:schemeClr val="tx1"/>
              </a:solidFill>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solidFill>
                <a:schemeClr val="tx1"/>
              </a:solidFill>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solidFill>
                <a:schemeClr val="tx1"/>
              </a:solidFill>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Begleitende</a:t>
            </a:r>
            <a:r>
              <a:rPr lang="en-US" sz="1600" b="1" dirty="0">
                <a:solidFill>
                  <a:schemeClr val="tx1"/>
                </a:solidFill>
                <a:latin typeface="Calibri" panose="020F0502020204030204" pitchFamily="34" charset="0"/>
                <a:cs typeface="Calibri" panose="020F0502020204030204" pitchFamily="34" charset="0"/>
              </a:rPr>
              <a:t> Arbeit </a:t>
            </a:r>
            <a:r>
              <a:rPr lang="en-US" sz="1600" dirty="0">
                <a:solidFill>
                  <a:schemeClr val="tx1"/>
                </a:solidFill>
                <a:latin typeface="Calibri" panose="020F0502020204030204" pitchFamily="34" charset="0"/>
                <a:cs typeface="Calibri" panose="020F0502020204030204" pitchFamily="34" charset="0"/>
              </a:rPr>
              <a:t>Es ist wichtig, </a:t>
            </a:r>
            <a:r>
              <a:rPr lang="en-US" sz="1600" dirty="0" err="1">
                <a:latin typeface="Calibri" panose="020F0502020204030204" pitchFamily="34" charset="0"/>
                <a:cs typeface="Calibri" panose="020F0502020204030204" pitchFamily="34" charset="0"/>
              </a:rPr>
              <a:t>daran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zu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arbeiten</a:t>
            </a:r>
            <a:r>
              <a:rPr lang="en-US" sz="1600" dirty="0">
                <a:latin typeface="Calibri" panose="020F0502020204030204" pitchFamily="34" charset="0"/>
                <a:cs typeface="Calibri" panose="020F0502020204030204" pitchFamily="34" charset="0"/>
              </a:rPr>
              <a:t>, Frauen </a:t>
            </a:r>
            <a:r>
              <a:rPr lang="en-US" sz="1600" dirty="0" err="1">
                <a:solidFill>
                  <a:schemeClr val="tx1"/>
                </a:solidFill>
                <a:latin typeface="Calibri" panose="020F0502020204030204" pitchFamily="34" charset="0"/>
                <a:cs typeface="Calibri" panose="020F0502020204030204" pitchFamily="34" charset="0"/>
              </a:rPr>
              <a:t>vom</a:t>
            </a:r>
            <a:r>
              <a:rPr lang="en-US" sz="1600" dirty="0">
                <a:solidFill>
                  <a:schemeClr val="tx1"/>
                </a:solidFill>
                <a:latin typeface="Calibri" panose="020F0502020204030204" pitchFamily="34" charset="0"/>
                <a:cs typeface="Calibri" panose="020F0502020204030204" pitchFamily="34" charset="0"/>
              </a:rPr>
              <a:t> Zeitpunkt ihres Eintritts in das </a:t>
            </a:r>
            <a:r>
              <a:rPr lang="en-US" sz="1600" dirty="0" err="1">
                <a:solidFill>
                  <a:schemeClr val="tx1"/>
                </a:solidFill>
                <a:latin typeface="Calibri" panose="020F0502020204030204" pitchFamily="34" charset="0"/>
                <a:cs typeface="Calibri" panose="020F0502020204030204" pitchFamily="34" charset="0"/>
              </a:rPr>
              <a:t>Unternehmen</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zu</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begleiten</a:t>
            </a:r>
            <a:r>
              <a:rPr lang="en-US" sz="1600" dirty="0">
                <a:solidFill>
                  <a:schemeClr val="tx1"/>
                </a:solidFill>
                <a:latin typeface="Calibri" panose="020F0502020204030204" pitchFamily="34" charset="0"/>
                <a:cs typeface="Calibri" panose="020F0502020204030204" pitchFamily="34" charset="0"/>
              </a:rPr>
              <a:t>, um Diskriminierungen zu vermeiden.</a:t>
            </a:r>
            <a:endParaRPr lang="en-US" sz="1600" dirty="0">
              <a:latin typeface="Calibri" panose="020F0502020204030204" pitchFamily="34" charset="0"/>
              <a:cs typeface="Calibri" panose="020F0502020204030204" pitchFamily="34" charset="0"/>
            </a:endParaRPr>
          </a:p>
        </p:txBody>
      </p:sp>
      <p:pic>
        <p:nvPicPr>
          <p:cNvPr id="3" name="Gráfico 2" descr="Flechas de cheurón con relleno sólido">
            <a:extLst>
              <a:ext uri="{FF2B5EF4-FFF2-40B4-BE49-F238E27FC236}">
                <a16:creationId xmlns:a16="http://schemas.microsoft.com/office/drawing/2014/main" id="{CCA00199-FAD2-5B5E-AFE4-D7D09B96B05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3567" y="3005504"/>
            <a:ext cx="394354" cy="394354"/>
          </a:xfrm>
          <a:prstGeom prst="rect">
            <a:avLst/>
          </a:prstGeom>
        </p:spPr>
      </p:pic>
      <p:pic>
        <p:nvPicPr>
          <p:cNvPr id="5" name="Gráfico 4" descr="Flechas de cheurón con relleno sólido">
            <a:extLst>
              <a:ext uri="{FF2B5EF4-FFF2-40B4-BE49-F238E27FC236}">
                <a16:creationId xmlns:a16="http://schemas.microsoft.com/office/drawing/2014/main" id="{2ED0DA7D-EF3E-7293-322A-48AFC014120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8679" y="3459486"/>
            <a:ext cx="394354" cy="394354"/>
          </a:xfrm>
          <a:prstGeom prst="rect">
            <a:avLst/>
          </a:prstGeom>
        </p:spPr>
      </p:pic>
      <p:sp>
        <p:nvSpPr>
          <p:cNvPr id="6" name="CuadroTexto 5">
            <a:extLst>
              <a:ext uri="{FF2B5EF4-FFF2-40B4-BE49-F238E27FC236}">
                <a16:creationId xmlns:a16="http://schemas.microsoft.com/office/drawing/2014/main" id="{47C6777D-AD4C-31C0-5AE2-B50E0D8DAAE7}"/>
              </a:ext>
            </a:extLst>
          </p:cNvPr>
          <p:cNvSpPr txBox="1"/>
          <p:nvPr/>
        </p:nvSpPr>
        <p:spPr>
          <a:xfrm>
            <a:off x="0" y="8560"/>
            <a:ext cx="6382091" cy="1077218"/>
          </a:xfrm>
          <a:prstGeom prst="rect">
            <a:avLst/>
          </a:prstGeom>
          <a:noFill/>
        </p:spPr>
        <p:txBody>
          <a:bodyPr wrap="square" rtlCol="0">
            <a:spAutoFit/>
          </a:bodyPr>
          <a:lstStyle/>
          <a:p>
            <a:r>
              <a:rPr lang="de-DE" sz="3200" b="1" i="1" dirty="0">
                <a:latin typeface="Calibri" panose="020F0502020204030204" pitchFamily="34" charset="0"/>
                <a:cs typeface="Calibri" panose="020F0502020204030204" pitchFamily="34" charset="0"/>
              </a:rPr>
              <a:t>WESENTLICHE HANDLUNGEN, DIE SIE VORNEHMEN KÖNNEN</a:t>
            </a:r>
            <a:endParaRPr lang="es-ES"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213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6F10E904-2894-5026-2926-AE81B266049A}"/>
              </a:ext>
            </a:extLst>
          </p:cNvPr>
          <p:cNvSpPr/>
          <p:nvPr/>
        </p:nvSpPr>
        <p:spPr>
          <a:xfrm>
            <a:off x="2704564" y="1170508"/>
            <a:ext cx="4823525" cy="1387539"/>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NICHT DISKRIMINIERENDE EINSTELLUNGS- UND AUSWAHLSTRATEGIEN</a:t>
            </a:r>
            <a:endParaRPr lang="es-ES" sz="2800" dirty="0">
              <a:solidFill>
                <a:schemeClr val="tx1"/>
              </a:solidFill>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31586" y="1527950"/>
            <a:ext cx="2075329" cy="1084774"/>
          </a:xfrm>
        </p:spPr>
        <p:txBody>
          <a:bodyPr/>
          <a:lstStyle/>
          <a:p>
            <a:r>
              <a:rPr lang="en-US" sz="3600" b="1" dirty="0">
                <a:solidFill>
                  <a:schemeClr val="tx1"/>
                </a:solidFill>
              </a:rPr>
              <a:t>AKTIONSPLAN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17</a:t>
            </a:fld>
            <a:endParaRPr lang="en-US" dirty="0"/>
          </a:p>
        </p:txBody>
      </p:sp>
      <p:sp>
        <p:nvSpPr>
          <p:cNvPr id="2" name="CuadroTexto 1">
            <a:extLst>
              <a:ext uri="{FF2B5EF4-FFF2-40B4-BE49-F238E27FC236}">
                <a16:creationId xmlns:a16="http://schemas.microsoft.com/office/drawing/2014/main" id="{5F1AA291-F5C8-5DD8-E4A9-DF16EDC561CE}"/>
              </a:ext>
            </a:extLst>
          </p:cNvPr>
          <p:cNvSpPr txBox="1"/>
          <p:nvPr/>
        </p:nvSpPr>
        <p:spPr>
          <a:xfrm>
            <a:off x="2106915" y="3065132"/>
            <a:ext cx="5027639" cy="4278094"/>
          </a:xfrm>
          <a:prstGeom prst="rect">
            <a:avLst/>
          </a:prstGeom>
          <a:noFill/>
        </p:spPr>
        <p:txBody>
          <a:bodyPr wrap="square" numCol="2" spcCol="720000" rtlCol="0">
            <a:spAutoFit/>
          </a:bodyPr>
          <a:lstStyle/>
          <a:p>
            <a:r>
              <a:rPr lang="en-US" sz="1600" b="1" dirty="0">
                <a:solidFill>
                  <a:schemeClr val="tx1"/>
                </a:solidFill>
                <a:latin typeface="Calibri" panose="020F0502020204030204" pitchFamily="34" charset="0"/>
                <a:cs typeface="Calibri" panose="020F0502020204030204" pitchFamily="34" charset="0"/>
              </a:rPr>
              <a:t>Vorstellungsgespräche und Gleichstellungsauswahlverfahren</a:t>
            </a:r>
          </a:p>
          <a:p>
            <a:r>
              <a:rPr lang="de-DE" sz="1600" dirty="0">
                <a:solidFill>
                  <a:schemeClr val="tx1"/>
                </a:solidFill>
                <a:latin typeface="Calibri" panose="020F0502020204030204" pitchFamily="34" charset="0"/>
                <a:cs typeface="Calibri" panose="020F0502020204030204" pitchFamily="34" charset="0"/>
              </a:rPr>
              <a:t>Muss die Fairness des Verfahrens </a:t>
            </a:r>
            <a:r>
              <a:rPr lang="en-US" sz="1600" dirty="0">
                <a:solidFill>
                  <a:schemeClr val="tx1"/>
                </a:solidFill>
                <a:latin typeface="Calibri" panose="020F0502020204030204" pitchFamily="34" charset="0"/>
                <a:cs typeface="Calibri" panose="020F0502020204030204" pitchFamily="34" charset="0"/>
              </a:rPr>
              <a:t>in Bezug auf</a:t>
            </a:r>
          </a:p>
          <a:p>
            <a:r>
              <a:rPr lang="en-US" sz="1600" dirty="0">
                <a:solidFill>
                  <a:schemeClr val="tx1"/>
                </a:solidFill>
                <a:latin typeface="Calibri" panose="020F0502020204030204" pitchFamily="34" charset="0"/>
                <a:cs typeface="Calibri" panose="020F0502020204030204" pitchFamily="34" charset="0"/>
              </a:rPr>
              <a:t>das </a:t>
            </a:r>
            <a:r>
              <a:rPr lang="en-US" sz="1600" dirty="0" err="1">
                <a:solidFill>
                  <a:schemeClr val="tx1"/>
                </a:solidFill>
                <a:latin typeface="Calibri" panose="020F0502020204030204" pitchFamily="34" charset="0"/>
                <a:cs typeface="Calibri" panose="020F0502020204030204" pitchFamily="34" charset="0"/>
              </a:rPr>
              <a:t>Geschlecht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gewährleisten</a:t>
            </a:r>
            <a:r>
              <a:rPr lang="en-US" sz="1600" dirty="0">
                <a:solidFill>
                  <a:schemeClr val="tx1"/>
                </a:solidFill>
                <a:latin typeface="Calibri" panose="020F0502020204030204" pitchFamily="34" charset="0"/>
                <a:cs typeface="Calibri" panose="020F0502020204030204" pitchFamily="34" charset="0"/>
              </a:rPr>
              <a:t>, wobei der Schwerpunkt auf den </a:t>
            </a:r>
            <a:r>
              <a:rPr lang="en-US" sz="1600" dirty="0" err="1">
                <a:solidFill>
                  <a:schemeClr val="tx1"/>
                </a:solidFill>
                <a:latin typeface="Calibri" panose="020F0502020204030204" pitchFamily="34" charset="0"/>
                <a:cs typeface="Calibri" panose="020F0502020204030204" pitchFamily="34" charset="0"/>
              </a:rPr>
              <a:t>Anforderungen</a:t>
            </a:r>
            <a:r>
              <a:rPr lang="en-US" sz="1600" dirty="0">
                <a:solidFill>
                  <a:schemeClr val="tx1"/>
                </a:solidFill>
                <a:latin typeface="Calibri" panose="020F0502020204030204" pitchFamily="34" charset="0"/>
                <a:cs typeface="Calibri" panose="020F0502020204030204" pitchFamily="34" charset="0"/>
              </a:rPr>
              <a:t>,</a:t>
            </a:r>
          </a:p>
          <a:p>
            <a:r>
              <a:rPr lang="en-US" sz="1600" dirty="0">
                <a:solidFill>
                  <a:schemeClr val="tx1"/>
                </a:solidFill>
                <a:latin typeface="Calibri" panose="020F0502020204030204" pitchFamily="34" charset="0"/>
                <a:cs typeface="Calibri" panose="020F0502020204030204" pitchFamily="34" charset="0"/>
              </a:rPr>
              <a:t>Fähigkeiten und Kompetenzen für die Stelle </a:t>
            </a:r>
            <a:r>
              <a:rPr lang="en-US" sz="1600" dirty="0" err="1">
                <a:solidFill>
                  <a:schemeClr val="tx1"/>
                </a:solidFill>
                <a:latin typeface="Calibri" panose="020F0502020204030204" pitchFamily="34" charset="0"/>
                <a:cs typeface="Calibri" panose="020F0502020204030204" pitchFamily="34" charset="0"/>
              </a:rPr>
              <a:t>liegt</a:t>
            </a:r>
            <a:r>
              <a:rPr lang="en-US" sz="1600" dirty="0">
                <a:solidFill>
                  <a:schemeClr val="tx1"/>
                </a:solidFill>
                <a:latin typeface="Calibri" panose="020F0502020204030204" pitchFamily="34" charset="0"/>
                <a:cs typeface="Calibri" panose="020F0502020204030204" pitchFamily="34" charset="0"/>
              </a:rPr>
              <a:t>.</a:t>
            </a:r>
          </a:p>
          <a:p>
            <a:r>
              <a:rPr lang="en-US" sz="1600" dirty="0">
                <a:solidFill>
                  <a:schemeClr val="tx1"/>
                </a:solidFill>
                <a:latin typeface="Calibri" panose="020F0502020204030204" pitchFamily="34" charset="0"/>
                <a:cs typeface="Calibri" panose="020F0502020204030204" pitchFamily="34" charset="0"/>
              </a:rPr>
              <a:t>Diejenigen, die das Auswahlverfahren durchführen</a:t>
            </a:r>
          </a:p>
          <a:p>
            <a:r>
              <a:rPr lang="en-US" sz="1600" dirty="0">
                <a:solidFill>
                  <a:schemeClr val="tx1"/>
                </a:solidFill>
                <a:latin typeface="Calibri" panose="020F0502020204030204" pitchFamily="34" charset="0"/>
                <a:cs typeface="Calibri" panose="020F0502020204030204" pitchFamily="34" charset="0"/>
              </a:rPr>
              <a:t>müssen ein klares Verständnis der</a:t>
            </a:r>
          </a:p>
          <a:p>
            <a:r>
              <a:rPr lang="en-US" sz="1600" dirty="0">
                <a:solidFill>
                  <a:schemeClr val="tx1"/>
                </a:solidFill>
                <a:latin typeface="Calibri" panose="020F0502020204030204" pitchFamily="34" charset="0"/>
                <a:cs typeface="Calibri" panose="020F0502020204030204" pitchFamily="34" charset="0"/>
              </a:rPr>
              <a:t>Vorteile der </a:t>
            </a:r>
            <a:r>
              <a:rPr lang="en-US" sz="1600" dirty="0" err="1">
                <a:solidFill>
                  <a:schemeClr val="tx1"/>
                </a:solidFill>
                <a:latin typeface="Calibri" panose="020F0502020204030204" pitchFamily="34" charset="0"/>
                <a:cs typeface="Calibri" panose="020F0502020204030204" pitchFamily="34" charset="0"/>
              </a:rPr>
              <a:t>Geschlechtervielfalt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haben</a:t>
            </a:r>
            <a:r>
              <a:rPr lang="en-US" sz="1600" dirty="0">
                <a:solidFill>
                  <a:schemeClr val="tx1"/>
                </a:solidFill>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	Beschreibung der </a:t>
            </a:r>
            <a:r>
              <a:rPr lang="en-US" sz="1600" b="1" dirty="0" err="1">
                <a:solidFill>
                  <a:schemeClr val="tx1"/>
                </a:solidFill>
                <a:latin typeface="Calibri" panose="020F0502020204030204" pitchFamily="34" charset="0"/>
                <a:cs typeface="Calibri" panose="020F0502020204030204" pitchFamily="34" charset="0"/>
              </a:rPr>
              <a:t>Stellen</a:t>
            </a:r>
            <a:r>
              <a:rPr lang="en-US" sz="1600" b="1" dirty="0">
                <a:solidFill>
                  <a:schemeClr val="tx1"/>
                </a:solidFill>
                <a:latin typeface="Calibri" panose="020F0502020204030204" pitchFamily="34" charset="0"/>
                <a:cs typeface="Calibri" panose="020F0502020204030204" pitchFamily="34" charset="0"/>
              </a:rPr>
              <a:t> durch </a:t>
            </a:r>
            <a:r>
              <a:rPr lang="en-US" sz="1600" b="1" dirty="0" err="1">
                <a:solidFill>
                  <a:schemeClr val="tx1"/>
                </a:solidFill>
                <a:latin typeface="Calibri" panose="020F0502020204030204" pitchFamily="34" charset="0"/>
                <a:cs typeface="Calibri" panose="020F0502020204030204" pitchFamily="34" charset="0"/>
              </a:rPr>
              <a:t>Verwendung</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einer</a:t>
            </a:r>
            <a:r>
              <a:rPr lang="en-US" sz="1600" b="1" dirty="0">
                <a:solidFill>
                  <a:schemeClr val="tx1"/>
                </a:solidFill>
                <a:latin typeface="Calibri" panose="020F0502020204030204" pitchFamily="34" charset="0"/>
                <a:cs typeface="Calibri" panose="020F0502020204030204" pitchFamily="34" charset="0"/>
              </a:rPr>
              <a:t> neutralen</a:t>
            </a:r>
          </a:p>
          <a:p>
            <a:r>
              <a:rPr lang="en-US" sz="1600" b="1" dirty="0">
                <a:solidFill>
                  <a:schemeClr val="tx1"/>
                </a:solidFill>
                <a:latin typeface="Calibri" panose="020F0502020204030204" pitchFamily="34" charset="0"/>
                <a:cs typeface="Calibri" panose="020F0502020204030204" pitchFamily="34" charset="0"/>
              </a:rPr>
              <a:t>Sprache </a:t>
            </a:r>
          </a:p>
          <a:p>
            <a:endParaRPr lang="en-US" sz="1600" b="1" dirty="0">
              <a:solidFill>
                <a:schemeClr val="tx1"/>
              </a:solidFill>
              <a:latin typeface="Calibri" panose="020F0502020204030204" pitchFamily="34" charset="0"/>
              <a:cs typeface="Calibri" panose="020F0502020204030204" pitchFamily="34" charset="0"/>
            </a:endParaRPr>
          </a:p>
          <a:p>
            <a:r>
              <a:rPr lang="en-US" sz="1600" dirty="0" err="1">
                <a:solidFill>
                  <a:schemeClr val="tx1"/>
                </a:solidFill>
                <a:latin typeface="Calibri" panose="020F0502020204030204" pitchFamily="34" charset="0"/>
                <a:cs typeface="Calibri" panose="020F0502020204030204" pitchFamily="34" charset="0"/>
              </a:rPr>
              <a:t>Bestimmung</a:t>
            </a:r>
            <a:r>
              <a:rPr lang="en-US" sz="1600" dirty="0">
                <a:solidFill>
                  <a:schemeClr val="tx1"/>
                </a:solidFill>
                <a:latin typeface="Calibri" panose="020F0502020204030204" pitchFamily="34" charset="0"/>
                <a:cs typeface="Calibri" panose="020F0502020204030204" pitchFamily="34" charset="0"/>
              </a:rPr>
              <a:t> von objektiven Kriterien wie Fachwissen, Rollen und</a:t>
            </a:r>
          </a:p>
          <a:p>
            <a:r>
              <a:rPr lang="en-US" sz="1600" dirty="0" err="1">
                <a:solidFill>
                  <a:schemeClr val="tx1"/>
                </a:solidFill>
                <a:latin typeface="Calibri" panose="020F0502020204030204" pitchFamily="34" charset="0"/>
                <a:cs typeface="Calibri" panose="020F0502020204030204" pitchFamily="34" charset="0"/>
              </a:rPr>
              <a:t>Aufgaben</a:t>
            </a:r>
            <a:r>
              <a:rPr lang="en-US" sz="1600" dirty="0">
                <a:solidFill>
                  <a:schemeClr val="tx1"/>
                </a:solidFill>
                <a:latin typeface="Calibri" panose="020F0502020204030204" pitchFamily="34" charset="0"/>
                <a:cs typeface="Calibri" panose="020F0502020204030204" pitchFamily="34" charset="0"/>
              </a:rPr>
              <a:t> und </a:t>
            </a:r>
            <a:r>
              <a:rPr lang="en-US" sz="1600" dirty="0" err="1">
                <a:solidFill>
                  <a:schemeClr val="tx1"/>
                </a:solidFill>
                <a:latin typeface="Calibri" panose="020F0502020204030204" pitchFamily="34" charset="0"/>
                <a:cs typeface="Calibri" panose="020F0502020204030204" pitchFamily="34" charset="0"/>
              </a:rPr>
              <a:t>wesentlichen</a:t>
            </a:r>
            <a:r>
              <a:rPr lang="en-US" sz="1600" dirty="0">
                <a:solidFill>
                  <a:schemeClr val="tx1"/>
                </a:solidFill>
                <a:latin typeface="Calibri" panose="020F0502020204030204" pitchFamily="34" charset="0"/>
                <a:cs typeface="Calibri" panose="020F0502020204030204" pitchFamily="34" charset="0"/>
              </a:rPr>
              <a:t> Anforderungen.</a:t>
            </a:r>
            <a:endParaRPr lang="en-US" sz="1600" dirty="0">
              <a:latin typeface="Calibri" panose="020F0502020204030204" pitchFamily="34" charset="0"/>
              <a:cs typeface="Calibri" panose="020F0502020204030204" pitchFamily="34" charset="0"/>
            </a:endParaRPr>
          </a:p>
        </p:txBody>
      </p:sp>
      <p:pic>
        <p:nvPicPr>
          <p:cNvPr id="3" name="Gráfico 2" descr="Flechas de cheurón con relleno sólido">
            <a:extLst>
              <a:ext uri="{FF2B5EF4-FFF2-40B4-BE49-F238E27FC236}">
                <a16:creationId xmlns:a16="http://schemas.microsoft.com/office/drawing/2014/main" id="{CCA00199-FAD2-5B5E-AFE4-D7D09B96B0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12561" y="3065132"/>
            <a:ext cx="394354" cy="394354"/>
          </a:xfrm>
          <a:prstGeom prst="rect">
            <a:avLst/>
          </a:prstGeom>
        </p:spPr>
      </p:pic>
      <p:pic>
        <p:nvPicPr>
          <p:cNvPr id="5" name="Gráfico 4" descr="Flechas de cheurón con relleno sólido">
            <a:extLst>
              <a:ext uri="{FF2B5EF4-FFF2-40B4-BE49-F238E27FC236}">
                <a16:creationId xmlns:a16="http://schemas.microsoft.com/office/drawing/2014/main" id="{2ED0DA7D-EF3E-7293-322A-48AFC014120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9149" y="4180700"/>
            <a:ext cx="394354" cy="394354"/>
          </a:xfrm>
          <a:prstGeom prst="rect">
            <a:avLst/>
          </a:prstGeom>
        </p:spPr>
      </p:pic>
      <p:pic>
        <p:nvPicPr>
          <p:cNvPr id="6" name="Gráfico 5" descr="Insignia 3 con relleno sólido">
            <a:extLst>
              <a:ext uri="{FF2B5EF4-FFF2-40B4-BE49-F238E27FC236}">
                <a16:creationId xmlns:a16="http://schemas.microsoft.com/office/drawing/2014/main" id="{D33CB05C-EDD6-D3B7-C0F3-B8A8713FE2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6915" y="953264"/>
            <a:ext cx="914400" cy="914400"/>
          </a:xfrm>
          <a:prstGeom prst="rect">
            <a:avLst/>
          </a:prstGeom>
        </p:spPr>
      </p:pic>
      <p:sp>
        <p:nvSpPr>
          <p:cNvPr id="7" name="CuadroTexto 6">
            <a:extLst>
              <a:ext uri="{FF2B5EF4-FFF2-40B4-BE49-F238E27FC236}">
                <a16:creationId xmlns:a16="http://schemas.microsoft.com/office/drawing/2014/main" id="{F8DD9247-0EB7-7C35-59FB-60FCED4226DB}"/>
              </a:ext>
            </a:extLst>
          </p:cNvPr>
          <p:cNvSpPr txBox="1"/>
          <p:nvPr/>
        </p:nvSpPr>
        <p:spPr>
          <a:xfrm>
            <a:off x="0" y="12560"/>
            <a:ext cx="6382091" cy="1077218"/>
          </a:xfrm>
          <a:prstGeom prst="rect">
            <a:avLst/>
          </a:prstGeom>
          <a:noFill/>
        </p:spPr>
        <p:txBody>
          <a:bodyPr wrap="square" rtlCol="0">
            <a:spAutoFit/>
          </a:bodyPr>
          <a:lstStyle/>
          <a:p>
            <a:r>
              <a:rPr lang="de-DE" sz="3200" b="1" i="1" dirty="0">
                <a:latin typeface="Calibri" panose="020F0502020204030204" pitchFamily="34" charset="0"/>
                <a:cs typeface="Calibri" panose="020F0502020204030204" pitchFamily="34" charset="0"/>
              </a:rPr>
              <a:t>WESENTLICHE HANDLUNGEN, DIE SIE VORNEHMEN KÖNNEN</a:t>
            </a:r>
            <a:endParaRPr lang="es-ES"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30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5A3CCA4-0A46-034B-B641-BE447D1C79AA}"/>
              </a:ext>
            </a:extLst>
          </p:cNvPr>
          <p:cNvSpPr>
            <a:spLocks noGrp="1"/>
          </p:cNvSpPr>
          <p:nvPr>
            <p:ph type="body" sz="quarter" idx="32"/>
          </p:nvPr>
        </p:nvSpPr>
        <p:spPr>
          <a:xfrm>
            <a:off x="2913113" y="5060868"/>
            <a:ext cx="4614072" cy="3106638"/>
          </a:xfrm>
          <a:prstGeom prst="rect">
            <a:avLst/>
          </a:prstGeom>
        </p:spPr>
        <p:txBody>
          <a:bodyPr numCol="1"/>
          <a:lstStyle/>
          <a:p>
            <a:pPr algn="ctr"/>
            <a:r>
              <a:rPr lang="en-US" sz="1800" dirty="0"/>
              <a:t>Wenn Sie mehr über unser FEMCON-Projekt erfahren möchten, besuchen Sie unsere Website und unsere sozialen Netzwerke (</a:t>
            </a:r>
            <a:r>
              <a:rPr lang="en-US" sz="1800" i="1" dirty="0"/>
              <a:t>Facebook &amp; LinkedIn</a:t>
            </a:r>
            <a:r>
              <a:rPr lang="en-US" sz="1800" dirty="0"/>
              <a:t>) und finden Sie heraus, wie Sie mehr Frauen anziehen und Innovationen schaffen können.</a:t>
            </a:r>
          </a:p>
        </p:txBody>
      </p:sp>
      <p:grpSp>
        <p:nvGrpSpPr>
          <p:cNvPr id="19" name="Group 18">
            <a:extLst>
              <a:ext uri="{FF2B5EF4-FFF2-40B4-BE49-F238E27FC236}">
                <a16:creationId xmlns:a16="http://schemas.microsoft.com/office/drawing/2014/main" id="{10353EB2-1025-A049-AD90-F710DF6152F0}"/>
              </a:ext>
            </a:extLst>
          </p:cNvPr>
          <p:cNvGrpSpPr/>
          <p:nvPr/>
        </p:nvGrpSpPr>
        <p:grpSpPr>
          <a:xfrm>
            <a:off x="3733943" y="7526320"/>
            <a:ext cx="503525" cy="223972"/>
            <a:chOff x="3244859" y="9797084"/>
            <a:chExt cx="945210" cy="420436"/>
          </a:xfrm>
          <a:solidFill>
            <a:schemeClr val="bg1"/>
          </a:solidFill>
        </p:grpSpPr>
        <p:sp>
          <p:nvSpPr>
            <p:cNvPr id="20" name="Freeform 5">
              <a:hlinkClick r:id="rId2"/>
              <a:extLst>
                <a:ext uri="{FF2B5EF4-FFF2-40B4-BE49-F238E27FC236}">
                  <a16:creationId xmlns:a16="http://schemas.microsoft.com/office/drawing/2014/main" id="{4B4FD2F2-ADB3-BF41-80CA-733E501B2FCC}"/>
                </a:ext>
              </a:extLst>
            </p:cNvPr>
            <p:cNvSpPr>
              <a:spLocks/>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p>
          </p:txBody>
        </p:sp>
        <p:sp>
          <p:nvSpPr>
            <p:cNvPr id="24" name="Freeform 9">
              <a:hlinkClick r:id="rId3"/>
              <a:extLst>
                <a:ext uri="{FF2B5EF4-FFF2-40B4-BE49-F238E27FC236}">
                  <a16:creationId xmlns:a16="http://schemas.microsoft.com/office/drawing/2014/main" id="{4461782B-BB1C-DE4D-A9B6-BBE763210D7B}"/>
                </a:ext>
              </a:extLst>
            </p:cNvPr>
            <p:cNvSpPr>
              <a:spLocks noEditPoints="1"/>
            </p:cNvSpPr>
            <p:nvPr/>
          </p:nvSpPr>
          <p:spPr bwMode="auto">
            <a:xfrm>
              <a:off x="3771986" y="9806307"/>
              <a:ext cx="418083"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p>
          </p:txBody>
        </p:sp>
      </p:grpSp>
      <p:grpSp>
        <p:nvGrpSpPr>
          <p:cNvPr id="79" name="Group 78">
            <a:extLst>
              <a:ext uri="{FF2B5EF4-FFF2-40B4-BE49-F238E27FC236}">
                <a16:creationId xmlns:a16="http://schemas.microsoft.com/office/drawing/2014/main" id="{5DC9F6DE-6C76-FF4F-B1C8-8620EEE56BB9}"/>
              </a:ext>
            </a:extLst>
          </p:cNvPr>
          <p:cNvGrpSpPr/>
          <p:nvPr/>
        </p:nvGrpSpPr>
        <p:grpSpPr>
          <a:xfrm>
            <a:off x="4646562" y="6787884"/>
            <a:ext cx="3072659" cy="1965554"/>
            <a:chOff x="1950804" y="3053151"/>
            <a:chExt cx="5608871" cy="3418425"/>
          </a:xfrm>
        </p:grpSpPr>
        <p:pic>
          <p:nvPicPr>
            <p:cNvPr id="15" name="Picture 14">
              <a:extLst>
                <a:ext uri="{FF2B5EF4-FFF2-40B4-BE49-F238E27FC236}">
                  <a16:creationId xmlns:a16="http://schemas.microsoft.com/office/drawing/2014/main" id="{FA8A88AF-05B4-1F46-90D3-28E314DC15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25" name="Rectangle 24">
              <a:extLst>
                <a:ext uri="{FF2B5EF4-FFF2-40B4-BE49-F238E27FC236}">
                  <a16:creationId xmlns:a16="http://schemas.microsoft.com/office/drawing/2014/main" id="{0B6AE465-2FE4-6E43-8368-5E4C35B8048A}"/>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1C4CAC57-FFEC-DD42-ABCA-538308C8DE5F}"/>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dirty="0">
                  <a:solidFill>
                    <a:srgbClr val="000000"/>
                  </a:solidFill>
                  <a:latin typeface="Avenir Book" panose="02000503020000020003" pitchFamily="2" charset="0"/>
                </a:rPr>
                <a:t>Website hier</a:t>
              </a:r>
              <a:endParaRPr lang="en-US" sz="1800" dirty="0">
                <a:solidFill>
                  <a:srgbClr val="000000"/>
                </a:solidFill>
                <a:latin typeface="Avenir Book" panose="02000503020000020003" pitchFamily="2" charset="0"/>
              </a:endParaRPr>
            </a:p>
          </p:txBody>
        </p:sp>
      </p:grpSp>
      <p:pic>
        <p:nvPicPr>
          <p:cNvPr id="10" name="Imagen 9" descr="Un joven con la mano en la calle&#10;&#10;Descripción generada automáticamente con confianza media">
            <a:hlinkClick r:id="rId5"/>
            <a:extLst>
              <a:ext uri="{FF2B5EF4-FFF2-40B4-BE49-F238E27FC236}">
                <a16:creationId xmlns:a16="http://schemas.microsoft.com/office/drawing/2014/main" id="{058E801E-FD80-45F2-A91A-DAAFF33DD1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4422" y="6958384"/>
            <a:ext cx="2189191" cy="1450857"/>
          </a:xfrm>
          <a:prstGeom prst="rect">
            <a:avLst/>
          </a:prstGeom>
        </p:spPr>
      </p:pic>
    </p:spTree>
    <p:extLst>
      <p:ext uri="{BB962C8B-B14F-4D97-AF65-F5344CB8AC3E}">
        <p14:creationId xmlns:p14="http://schemas.microsoft.com/office/powerpoint/2010/main" val="75745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90F3D874-283F-D331-5895-71BFA679DB85}"/>
              </a:ext>
            </a:extLst>
          </p:cNvPr>
          <p:cNvSpPr>
            <a:spLocks noGrp="1"/>
          </p:cNvSpPr>
          <p:nvPr>
            <p:ph type="body" sz="quarter" idx="11"/>
          </p:nvPr>
        </p:nvSpPr>
        <p:spPr/>
        <p:txBody>
          <a:bodyPr/>
          <a:lstStyle/>
          <a:p>
            <a:r>
              <a:rPr lang="en-US" dirty="0"/>
              <a:t>01</a:t>
            </a:r>
          </a:p>
        </p:txBody>
      </p:sp>
      <p:sp>
        <p:nvSpPr>
          <p:cNvPr id="32" name="Text Placeholder 31">
            <a:extLst>
              <a:ext uri="{FF2B5EF4-FFF2-40B4-BE49-F238E27FC236}">
                <a16:creationId xmlns:a16="http://schemas.microsoft.com/office/drawing/2014/main" id="{C5EB4F42-3F47-F3FD-CD9E-BD3DDE2DD1B9}"/>
              </a:ext>
            </a:extLst>
          </p:cNvPr>
          <p:cNvSpPr>
            <a:spLocks noGrp="1"/>
          </p:cNvSpPr>
          <p:nvPr>
            <p:ph type="body" sz="quarter" idx="49"/>
          </p:nvPr>
        </p:nvSpPr>
        <p:spPr/>
        <p:txBody>
          <a:bodyPr/>
          <a:lstStyle/>
          <a:p>
            <a:r>
              <a:rPr lang="en-US" dirty="0"/>
              <a:t>Unser Auftrag</a:t>
            </a:r>
          </a:p>
        </p:txBody>
      </p:sp>
      <p:sp>
        <p:nvSpPr>
          <p:cNvPr id="23" name="Text Placeholder 22">
            <a:extLst>
              <a:ext uri="{FF2B5EF4-FFF2-40B4-BE49-F238E27FC236}">
                <a16:creationId xmlns:a16="http://schemas.microsoft.com/office/drawing/2014/main" id="{DFD8605D-3616-562E-FAB0-2A2635E9F2B3}"/>
              </a:ext>
            </a:extLst>
          </p:cNvPr>
          <p:cNvSpPr>
            <a:spLocks noGrp="1"/>
          </p:cNvSpPr>
          <p:nvPr>
            <p:ph type="body" sz="quarter" idx="13"/>
          </p:nvPr>
        </p:nvSpPr>
        <p:spPr/>
        <p:txBody>
          <a:bodyPr/>
          <a:lstStyle/>
          <a:p>
            <a:r>
              <a:rPr lang="en-US" dirty="0"/>
              <a:t>02</a:t>
            </a:r>
          </a:p>
        </p:txBody>
      </p:sp>
      <p:sp>
        <p:nvSpPr>
          <p:cNvPr id="24" name="Text Placeholder 23">
            <a:extLst>
              <a:ext uri="{FF2B5EF4-FFF2-40B4-BE49-F238E27FC236}">
                <a16:creationId xmlns:a16="http://schemas.microsoft.com/office/drawing/2014/main" id="{0785767F-C316-C6F9-007C-DC2AC73B79FD}"/>
              </a:ext>
            </a:extLst>
          </p:cNvPr>
          <p:cNvSpPr>
            <a:spLocks noGrp="1"/>
          </p:cNvSpPr>
          <p:nvPr>
            <p:ph type="body" sz="quarter" idx="14"/>
          </p:nvPr>
        </p:nvSpPr>
        <p:spPr/>
        <p:txBody>
          <a:bodyPr/>
          <a:lstStyle/>
          <a:p>
            <a:r>
              <a:rPr lang="en-US" dirty="0"/>
              <a:t>Wussten Sie, dass...?</a:t>
            </a:r>
          </a:p>
        </p:txBody>
      </p:sp>
      <p:sp>
        <p:nvSpPr>
          <p:cNvPr id="25" name="Text Placeholder 24">
            <a:extLst>
              <a:ext uri="{FF2B5EF4-FFF2-40B4-BE49-F238E27FC236}">
                <a16:creationId xmlns:a16="http://schemas.microsoft.com/office/drawing/2014/main" id="{B56D3CB8-1D94-57F7-44D6-F8D66A305D35}"/>
              </a:ext>
            </a:extLst>
          </p:cNvPr>
          <p:cNvSpPr>
            <a:spLocks noGrp="1"/>
          </p:cNvSpPr>
          <p:nvPr>
            <p:ph type="body" sz="quarter" idx="15"/>
          </p:nvPr>
        </p:nvSpPr>
        <p:spPr/>
        <p:txBody>
          <a:bodyPr/>
          <a:lstStyle/>
          <a:p>
            <a:r>
              <a:rPr lang="en-US" dirty="0"/>
              <a:t>03</a:t>
            </a:r>
          </a:p>
        </p:txBody>
      </p:sp>
      <p:sp>
        <p:nvSpPr>
          <p:cNvPr id="27" name="Text Placeholder 26">
            <a:extLst>
              <a:ext uri="{FF2B5EF4-FFF2-40B4-BE49-F238E27FC236}">
                <a16:creationId xmlns:a16="http://schemas.microsoft.com/office/drawing/2014/main" id="{8E233D8A-AEE9-0C1E-D3FE-613255CED02A}"/>
              </a:ext>
            </a:extLst>
          </p:cNvPr>
          <p:cNvSpPr>
            <a:spLocks noGrp="1"/>
          </p:cNvSpPr>
          <p:nvPr>
            <p:ph type="body" sz="quarter" idx="19"/>
          </p:nvPr>
        </p:nvSpPr>
        <p:spPr/>
        <p:txBody>
          <a:bodyPr/>
          <a:lstStyle/>
          <a:p>
            <a:r>
              <a:rPr lang="en-US" dirty="0"/>
              <a:t>Was die Beteiligten sagen</a:t>
            </a:r>
          </a:p>
        </p:txBody>
      </p:sp>
      <p:sp>
        <p:nvSpPr>
          <p:cNvPr id="26" name="Text Placeholder 25">
            <a:extLst>
              <a:ext uri="{FF2B5EF4-FFF2-40B4-BE49-F238E27FC236}">
                <a16:creationId xmlns:a16="http://schemas.microsoft.com/office/drawing/2014/main" id="{3F734579-421D-50C3-DF2F-30C44B410202}"/>
              </a:ext>
            </a:extLst>
          </p:cNvPr>
          <p:cNvSpPr>
            <a:spLocks noGrp="1"/>
          </p:cNvSpPr>
          <p:nvPr>
            <p:ph type="body" sz="quarter" idx="17"/>
          </p:nvPr>
        </p:nvSpPr>
        <p:spPr/>
        <p:txBody>
          <a:bodyPr/>
          <a:lstStyle/>
          <a:p>
            <a:r>
              <a:rPr lang="en-US" dirty="0"/>
              <a:t>04</a:t>
            </a:r>
          </a:p>
        </p:txBody>
      </p:sp>
      <p:sp>
        <p:nvSpPr>
          <p:cNvPr id="28" name="Text Placeholder 27">
            <a:extLst>
              <a:ext uri="{FF2B5EF4-FFF2-40B4-BE49-F238E27FC236}">
                <a16:creationId xmlns:a16="http://schemas.microsoft.com/office/drawing/2014/main" id="{2862D041-3DB1-277D-980B-F4A1F9D26DA2}"/>
              </a:ext>
            </a:extLst>
          </p:cNvPr>
          <p:cNvSpPr>
            <a:spLocks noGrp="1"/>
          </p:cNvSpPr>
          <p:nvPr>
            <p:ph type="body" sz="quarter" idx="20"/>
          </p:nvPr>
        </p:nvSpPr>
        <p:spPr/>
        <p:txBody>
          <a:bodyPr/>
          <a:lstStyle/>
          <a:p>
            <a:r>
              <a:rPr lang="en-US" dirty="0"/>
              <a:t>Unsere Ziele</a:t>
            </a:r>
          </a:p>
        </p:txBody>
      </p:sp>
      <p:sp>
        <p:nvSpPr>
          <p:cNvPr id="29" name="Text Placeholder 28">
            <a:extLst>
              <a:ext uri="{FF2B5EF4-FFF2-40B4-BE49-F238E27FC236}">
                <a16:creationId xmlns:a16="http://schemas.microsoft.com/office/drawing/2014/main" id="{07A25CE7-8401-7538-46B2-1F0C104EB6C5}"/>
              </a:ext>
            </a:extLst>
          </p:cNvPr>
          <p:cNvSpPr>
            <a:spLocks noGrp="1"/>
          </p:cNvSpPr>
          <p:nvPr>
            <p:ph type="body" sz="quarter" idx="21"/>
          </p:nvPr>
        </p:nvSpPr>
        <p:spPr/>
        <p:txBody>
          <a:bodyPr/>
          <a:lstStyle/>
          <a:p>
            <a:r>
              <a:rPr lang="en-US" dirty="0"/>
              <a:t>05</a:t>
            </a:r>
          </a:p>
        </p:txBody>
      </p:sp>
      <p:sp>
        <p:nvSpPr>
          <p:cNvPr id="30" name="Text Placeholder 29">
            <a:extLst>
              <a:ext uri="{FF2B5EF4-FFF2-40B4-BE49-F238E27FC236}">
                <a16:creationId xmlns:a16="http://schemas.microsoft.com/office/drawing/2014/main" id="{1DB17807-CA0C-5736-570B-053E08E470D3}"/>
              </a:ext>
            </a:extLst>
          </p:cNvPr>
          <p:cNvSpPr>
            <a:spLocks noGrp="1"/>
          </p:cNvSpPr>
          <p:nvPr>
            <p:ph type="body" sz="quarter" idx="22"/>
          </p:nvPr>
        </p:nvSpPr>
        <p:spPr/>
        <p:txBody>
          <a:bodyPr/>
          <a:lstStyle/>
          <a:p>
            <a:r>
              <a:rPr lang="en-US" dirty="0"/>
              <a:t>Aktionsplan</a:t>
            </a:r>
          </a:p>
        </p:txBody>
      </p:sp>
      <p:sp>
        <p:nvSpPr>
          <p:cNvPr id="37" name="Slide Number Placeholder 16">
            <a:extLst>
              <a:ext uri="{FF2B5EF4-FFF2-40B4-BE49-F238E27FC236}">
                <a16:creationId xmlns:a16="http://schemas.microsoft.com/office/drawing/2014/main" id="{EA5D6318-6D99-E960-C610-71148E0E0DD7}"/>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2</a:t>
            </a:fld>
            <a:endParaRPr lang="en-US" dirty="0"/>
          </a:p>
        </p:txBody>
      </p:sp>
    </p:spTree>
    <p:extLst>
      <p:ext uri="{BB962C8B-B14F-4D97-AF65-F5344CB8AC3E}">
        <p14:creationId xmlns:p14="http://schemas.microsoft.com/office/powerpoint/2010/main" val="286631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4E3F96E1-7AB3-D835-B196-06246D5BA501}"/>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464104" y="472749"/>
            <a:ext cx="6496308" cy="9245409"/>
          </a:xfrm>
        </p:spPr>
      </p:pic>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3</a:t>
            </a:fld>
            <a:endParaRPr lang="en-US" dirty="0"/>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prstGeom prst="rect">
            <a:avLst/>
          </a:prstGeom>
        </p:spPr>
        <p:txBody>
          <a:bodyPr>
            <a:normAutofit/>
          </a:bodyPr>
          <a:lstStyle/>
          <a:p>
            <a:r>
              <a:rPr lang="en-US" sz="2400" b="1" dirty="0"/>
              <a:t>Der Platz einer Frau ist überall dort, wo sie ihn haben möchte, </a:t>
            </a:r>
            <a:r>
              <a:rPr lang="en-US" sz="2400" b="1" dirty="0" err="1"/>
              <a:t>auch</a:t>
            </a:r>
            <a:r>
              <a:rPr lang="en-US" sz="2400" b="1" dirty="0"/>
              <a:t> in der </a:t>
            </a:r>
            <a:r>
              <a:rPr lang="en-US" sz="2400" b="1" dirty="0" err="1"/>
              <a:t>Kabine</a:t>
            </a:r>
            <a:r>
              <a:rPr lang="en-US" sz="2400" b="1" dirty="0"/>
              <a:t> </a:t>
            </a:r>
            <a:r>
              <a:rPr lang="en-US" sz="2400" b="1" dirty="0" err="1"/>
              <a:t>eines</a:t>
            </a:r>
            <a:r>
              <a:rPr lang="en-US" sz="2400" b="1" dirty="0"/>
              <a:t> 40-Tonnen-Bulldozers.</a:t>
            </a:r>
          </a:p>
        </p:txBody>
      </p:sp>
      <p:sp>
        <p:nvSpPr>
          <p:cNvPr id="2" name="Freeform 1">
            <a:extLst>
              <a:ext uri="{FF2B5EF4-FFF2-40B4-BE49-F238E27FC236}">
                <a16:creationId xmlns:a16="http://schemas.microsoft.com/office/drawing/2014/main" id="{A02C4488-B35F-9574-3CA4-90624C12B39D}"/>
              </a:ext>
            </a:extLst>
          </p:cNvPr>
          <p:cNvSpPr/>
          <p:nvPr/>
        </p:nvSpPr>
        <p:spPr>
          <a:xfrm>
            <a:off x="455483" y="472748"/>
            <a:ext cx="6496308" cy="9245409"/>
          </a:xfrm>
          <a:custGeom>
            <a:avLst/>
            <a:gdLst>
              <a:gd name="connsiteX0" fmla="*/ 0 w 6496308"/>
              <a:gd name="connsiteY0" fmla="*/ 0 h 9245409"/>
              <a:gd name="connsiteX1" fmla="*/ 6492981 w 6496308"/>
              <a:gd name="connsiteY1" fmla="*/ 0 h 9245409"/>
              <a:gd name="connsiteX2" fmla="*/ 6492981 w 6496308"/>
              <a:gd name="connsiteY2" fmla="*/ 3536672 h 9245409"/>
              <a:gd name="connsiteX3" fmla="*/ 6496308 w 6496308"/>
              <a:gd name="connsiteY3" fmla="*/ 3536672 h 9245409"/>
              <a:gd name="connsiteX4" fmla="*/ 6496308 w 6496308"/>
              <a:gd name="connsiteY4" fmla="*/ 8904912 h 9245409"/>
              <a:gd name="connsiteX5" fmla="*/ 6492981 w 6496308"/>
              <a:gd name="connsiteY5" fmla="*/ 8904912 h 9245409"/>
              <a:gd name="connsiteX6" fmla="*/ 6492981 w 6496308"/>
              <a:gd name="connsiteY6" fmla="*/ 9245409 h 9245409"/>
              <a:gd name="connsiteX7" fmla="*/ 0 w 6496308"/>
              <a:gd name="connsiteY7" fmla="*/ 9245409 h 9245409"/>
              <a:gd name="connsiteX8" fmla="*/ 0 w 6496308"/>
              <a:gd name="connsiteY8" fmla="*/ 4503680 h 9245409"/>
              <a:gd name="connsiteX9" fmla="*/ 3636280 w 6496308"/>
              <a:gd name="connsiteY9" fmla="*/ 4503680 h 9245409"/>
              <a:gd name="connsiteX10" fmla="*/ 3636280 w 6496308"/>
              <a:gd name="connsiteY10" fmla="*/ 806309 h 9245409"/>
              <a:gd name="connsiteX11" fmla="*/ 0 w 6496308"/>
              <a:gd name="connsiteY11" fmla="*/ 806309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6308" h="9245409">
                <a:moveTo>
                  <a:pt x="0" y="0"/>
                </a:moveTo>
                <a:lnTo>
                  <a:pt x="6492981" y="0"/>
                </a:lnTo>
                <a:lnTo>
                  <a:pt x="6492981" y="3536672"/>
                </a:lnTo>
                <a:lnTo>
                  <a:pt x="6496308" y="3536672"/>
                </a:lnTo>
                <a:lnTo>
                  <a:pt x="6496308" y="8904912"/>
                </a:lnTo>
                <a:lnTo>
                  <a:pt x="6492981" y="8904912"/>
                </a:lnTo>
                <a:lnTo>
                  <a:pt x="6492981" y="9245409"/>
                </a:lnTo>
                <a:lnTo>
                  <a:pt x="0" y="9245409"/>
                </a:lnTo>
                <a:lnTo>
                  <a:pt x="0" y="4503680"/>
                </a:lnTo>
                <a:lnTo>
                  <a:pt x="3636280" y="4503680"/>
                </a:lnTo>
                <a:lnTo>
                  <a:pt x="3636280" y="806309"/>
                </a:lnTo>
                <a:lnTo>
                  <a:pt x="0" y="806309"/>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Graphic 383">
            <a:extLst>
              <a:ext uri="{FF2B5EF4-FFF2-40B4-BE49-F238E27FC236}">
                <a16:creationId xmlns:a16="http://schemas.microsoft.com/office/drawing/2014/main" id="{83188073-ABFF-4C59-D8F6-7E9E8FC4F71B}"/>
              </a:ext>
            </a:extLst>
          </p:cNvPr>
          <p:cNvSpPr/>
          <p:nvPr/>
        </p:nvSpPr>
        <p:spPr>
          <a:xfrm>
            <a:off x="822115" y="6178398"/>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EE3EEAE-D4F3-FD91-A699-AB9C58093BC7}"/>
              </a:ext>
            </a:extLst>
          </p:cNvPr>
          <p:cNvGrpSpPr/>
          <p:nvPr/>
        </p:nvGrpSpPr>
        <p:grpSpPr>
          <a:xfrm>
            <a:off x="1429542" y="755374"/>
            <a:ext cx="1487826" cy="1083162"/>
            <a:chOff x="3400450" y="986392"/>
            <a:chExt cx="1487826" cy="1083162"/>
          </a:xfrm>
        </p:grpSpPr>
        <p:sp>
          <p:nvSpPr>
            <p:cNvPr id="5" name="Freeform 4">
              <a:extLst>
                <a:ext uri="{FF2B5EF4-FFF2-40B4-BE49-F238E27FC236}">
                  <a16:creationId xmlns:a16="http://schemas.microsoft.com/office/drawing/2014/main" id="{B4F64AE4-FB81-1653-E1A2-1DB1AE443E1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EE5E64-048B-ED56-72ED-3DF99AA1EE8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18002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70611" y="1338414"/>
            <a:ext cx="2378053" cy="1084774"/>
          </a:xfrm>
        </p:spPr>
        <p:txBody>
          <a:bodyPr/>
          <a:lstStyle/>
          <a:p>
            <a:r>
              <a:rPr lang="en-US" sz="3600" b="1" dirty="0">
                <a:solidFill>
                  <a:schemeClr val="tx1"/>
                </a:solidFill>
              </a:rPr>
              <a:t>UNSERE MISSION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4</a:t>
            </a:fld>
            <a:endParaRPr lang="en-US" dirty="0"/>
          </a:p>
        </p:txBody>
      </p:sp>
      <p:sp>
        <p:nvSpPr>
          <p:cNvPr id="2" name="Text Placeholder 6">
            <a:extLst>
              <a:ext uri="{FF2B5EF4-FFF2-40B4-BE49-F238E27FC236}">
                <a16:creationId xmlns:a16="http://schemas.microsoft.com/office/drawing/2014/main" id="{C3157EB2-B1F0-4C06-97B8-884E02BF3DD6}"/>
              </a:ext>
            </a:extLst>
          </p:cNvPr>
          <p:cNvSpPr txBox="1">
            <a:spLocks/>
          </p:cNvSpPr>
          <p:nvPr/>
        </p:nvSpPr>
        <p:spPr>
          <a:xfrm>
            <a:off x="2047740" y="225524"/>
            <a:ext cx="5086814" cy="717452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2941"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r>
              <a:rPr lang="en-US" sz="1600" b="1" dirty="0"/>
              <a:t>Die Zukunft der EU-Bauindustrie ist </a:t>
            </a:r>
            <a:r>
              <a:rPr lang="en-US" sz="1600" dirty="0"/>
              <a:t>durch einen chronischen Arbeitskräftemangel </a:t>
            </a:r>
            <a:r>
              <a:rPr lang="en-US" sz="1600" b="1" dirty="0" err="1"/>
              <a:t>gefährdet </a:t>
            </a:r>
            <a:r>
              <a:rPr lang="en-US" sz="1600" dirty="0"/>
              <a:t>Die europäische Bauproduktion kann mit der Nachfrage nicht Schritt halten (OECD). </a:t>
            </a:r>
          </a:p>
          <a:p>
            <a:endParaRPr lang="en-US" sz="1600" dirty="0"/>
          </a:p>
          <a:p>
            <a:endParaRPr lang="en-US" sz="1600" dirty="0"/>
          </a:p>
          <a:p>
            <a:r>
              <a:rPr lang="en-US" sz="1600" dirty="0" err="1"/>
              <a:t>Vor</a:t>
            </a:r>
            <a:r>
              <a:rPr lang="en-US" sz="1600" dirty="0"/>
              <a:t> COVID-19 </a:t>
            </a:r>
            <a:r>
              <a:rPr lang="en-US" sz="1600" dirty="0" err="1"/>
              <a:t>herrschte</a:t>
            </a:r>
            <a:r>
              <a:rPr lang="en-US" sz="1600" dirty="0"/>
              <a:t> in der </a:t>
            </a:r>
            <a:r>
              <a:rPr lang="en-US" sz="1600" dirty="0" err="1"/>
              <a:t>Bauindustrie</a:t>
            </a:r>
            <a:r>
              <a:rPr lang="en-US" sz="1600" dirty="0"/>
              <a:t> </a:t>
            </a:r>
            <a:r>
              <a:rPr lang="en-US" sz="1600" dirty="0" err="1"/>
              <a:t>ein</a:t>
            </a:r>
            <a:r>
              <a:rPr lang="en-US" sz="1600" dirty="0"/>
              <a:t> </a:t>
            </a:r>
            <a:r>
              <a:rPr lang="en-US" sz="1600" dirty="0" err="1"/>
              <a:t>Mangel</a:t>
            </a:r>
            <a:r>
              <a:rPr lang="en-US" sz="1600" dirty="0"/>
              <a:t> an </a:t>
            </a:r>
            <a:r>
              <a:rPr lang="en-US" sz="1600" dirty="0" err="1"/>
              <a:t>Arbeitskräften</a:t>
            </a:r>
            <a:r>
              <a:rPr lang="en-US" sz="1600" dirty="0"/>
              <a:t>. </a:t>
            </a:r>
            <a:r>
              <a:rPr lang="en-US" sz="1600" b="1" dirty="0" err="1"/>
              <a:t>Jetzt</a:t>
            </a:r>
            <a:r>
              <a:rPr lang="en-US" sz="1600" b="1" dirty="0"/>
              <a:t> </a:t>
            </a:r>
            <a:r>
              <a:rPr lang="en-US" sz="1600" b="1" dirty="0" err="1"/>
              <a:t>steht</a:t>
            </a:r>
            <a:r>
              <a:rPr lang="en-US" sz="1600" b="1" dirty="0"/>
              <a:t> die Branche </a:t>
            </a:r>
            <a:r>
              <a:rPr lang="en-US" sz="1600" b="1" dirty="0" err="1"/>
              <a:t>vor</a:t>
            </a:r>
            <a:r>
              <a:rPr lang="en-US" sz="1600" b="1" dirty="0"/>
              <a:t> </a:t>
            </a:r>
            <a:r>
              <a:rPr lang="en-US" sz="1600" b="1" dirty="0" err="1"/>
              <a:t>einem</a:t>
            </a:r>
            <a:r>
              <a:rPr lang="en-US" sz="1600" b="1" dirty="0"/>
              <a:t> </a:t>
            </a:r>
            <a:r>
              <a:rPr lang="en-US" sz="1600" b="1" dirty="0" err="1"/>
              <a:t>noch</a:t>
            </a:r>
            <a:r>
              <a:rPr lang="en-US" sz="1600" b="1" dirty="0"/>
              <a:t> </a:t>
            </a:r>
            <a:r>
              <a:rPr lang="en-US" sz="1600" b="1" dirty="0" err="1"/>
              <a:t>größeren</a:t>
            </a:r>
            <a:r>
              <a:rPr lang="en-US" sz="1600" b="1" dirty="0"/>
              <a:t> </a:t>
            </a:r>
            <a:r>
              <a:rPr lang="en-US" sz="1600" b="1" dirty="0" err="1"/>
              <a:t>Arbeitskräftemangel</a:t>
            </a:r>
            <a:r>
              <a:rPr lang="en-US" sz="1600" b="1" dirty="0"/>
              <a:t>.</a:t>
            </a:r>
            <a:r>
              <a:rPr lang="en-US" sz="1600" dirty="0"/>
              <a:t> Es </a:t>
            </a:r>
            <a:r>
              <a:rPr lang="en-US" sz="1600" dirty="0" err="1"/>
              <a:t>wird</a:t>
            </a:r>
            <a:r>
              <a:rPr lang="en-US" sz="1600" dirty="0"/>
              <a:t> </a:t>
            </a:r>
            <a:r>
              <a:rPr lang="en-US" sz="1600" dirty="0" err="1"/>
              <a:t>erwartet</a:t>
            </a:r>
            <a:r>
              <a:rPr lang="en-US" sz="1600" dirty="0"/>
              <a:t>, </a:t>
            </a:r>
            <a:r>
              <a:rPr lang="en-US" sz="1600" dirty="0" err="1"/>
              <a:t>dass</a:t>
            </a:r>
            <a:r>
              <a:rPr lang="en-US" sz="1600" dirty="0"/>
              <a:t> </a:t>
            </a:r>
            <a:r>
              <a:rPr lang="en-US" sz="1600" dirty="0" err="1"/>
              <a:t>sich</a:t>
            </a:r>
            <a:r>
              <a:rPr lang="en-US" sz="1600" dirty="0"/>
              <a:t> der </a:t>
            </a:r>
            <a:r>
              <a:rPr lang="en-US" sz="1600" dirty="0" err="1"/>
              <a:t>Arbeitskräftemangel</a:t>
            </a:r>
            <a:r>
              <a:rPr lang="en-US" sz="1600" dirty="0"/>
              <a:t> </a:t>
            </a:r>
            <a:r>
              <a:rPr lang="en-US" sz="1600" dirty="0" err="1"/>
              <a:t>im</a:t>
            </a:r>
            <a:r>
              <a:rPr lang="en-US" sz="1600" dirty="0"/>
              <a:t> </a:t>
            </a:r>
            <a:r>
              <a:rPr lang="en-US" sz="1600" dirty="0" err="1"/>
              <a:t>Baugewerbe</a:t>
            </a:r>
            <a:r>
              <a:rPr lang="en-US" sz="1600" dirty="0"/>
              <a:t> in der EU in Zukunft </a:t>
            </a:r>
            <a:r>
              <a:rPr lang="en-US" sz="1600" dirty="0" err="1"/>
              <a:t>noch</a:t>
            </a:r>
            <a:r>
              <a:rPr lang="en-US" sz="1600" dirty="0"/>
              <a:t> </a:t>
            </a:r>
            <a:r>
              <a:rPr lang="en-US" sz="1600" dirty="0" err="1"/>
              <a:t>verschärfen</a:t>
            </a:r>
            <a:r>
              <a:rPr lang="en-US" sz="1600" dirty="0"/>
              <a:t> </a:t>
            </a:r>
            <a:r>
              <a:rPr lang="en-US" sz="1600" dirty="0" err="1"/>
              <a:t>wird</a:t>
            </a:r>
            <a:r>
              <a:rPr lang="en-US" sz="1600" dirty="0"/>
              <a:t>, da die </a:t>
            </a:r>
            <a:r>
              <a:rPr lang="en-US" sz="1600" dirty="0" err="1"/>
              <a:t>Bevölkerung</a:t>
            </a:r>
            <a:r>
              <a:rPr lang="en-US" sz="1600" dirty="0"/>
              <a:t> </a:t>
            </a:r>
            <a:r>
              <a:rPr lang="en-US" sz="1600" dirty="0" err="1"/>
              <a:t>schrumpft</a:t>
            </a:r>
            <a:r>
              <a:rPr lang="en-US" sz="1600" dirty="0"/>
              <a:t> und die </a:t>
            </a:r>
            <a:r>
              <a:rPr lang="en-US" sz="1600" dirty="0" err="1"/>
              <a:t>Arbeitskräfte</a:t>
            </a:r>
            <a:r>
              <a:rPr lang="en-US" sz="1600" dirty="0"/>
              <a:t> altern.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Laut einer zu </a:t>
            </a:r>
            <a:r>
              <a:rPr lang="en-US" sz="1600" dirty="0" err="1"/>
              <a:t>Ehren</a:t>
            </a:r>
            <a:r>
              <a:rPr lang="en-US" sz="1600" dirty="0"/>
              <a:t> des Internationalen Frauentags 2021 durchgeführten Umfrage (Search Consultancy) </a:t>
            </a:r>
            <a:r>
              <a:rPr lang="en-US" sz="1600" i="1" dirty="0"/>
              <a:t>"wird trotz der Tatsache, dass </a:t>
            </a:r>
            <a:r>
              <a:rPr lang="en-US" sz="1600" b="1" i="1" dirty="0"/>
              <a:t>83 % der Führungskräfte </a:t>
            </a:r>
            <a:r>
              <a:rPr lang="en-US" sz="1600" i="1" dirty="0"/>
              <a:t>im Bausektor </a:t>
            </a:r>
            <a:r>
              <a:rPr lang="en-US" sz="1600" b="1" i="1" dirty="0"/>
              <a:t>der Meinung sind, dass ihre Branche unter einem Fachkräftemangel leidet</a:t>
            </a:r>
            <a:r>
              <a:rPr lang="en-US" sz="1600" i="1" dirty="0"/>
              <a:t>, wenig getan, um eine vielfältigere Belegschaft zu fördern und somit den verfügbaren Talentpool zu </a:t>
            </a:r>
            <a:r>
              <a:rPr lang="en-US" sz="1600" i="1" dirty="0" err="1"/>
              <a:t>erweitern</a:t>
            </a:r>
            <a:r>
              <a:rPr lang="en-US" sz="1600" i="1" dirty="0"/>
              <a:t>".</a:t>
            </a:r>
          </a:p>
          <a:p>
            <a:r>
              <a:rPr lang="en-US" sz="1600" b="1" dirty="0"/>
              <a:t>	</a:t>
            </a:r>
          </a:p>
          <a:p>
            <a:r>
              <a:rPr lang="en-US" sz="1600" b="1" dirty="0"/>
              <a:t>Der EU-Bau muss mehr Frauen beschäftigen</a:t>
            </a:r>
            <a:r>
              <a:rPr lang="en-US" sz="1600" dirty="0"/>
              <a:t>, wenn er eine nachhaltige Zukunft haben soll. Ein Blick auf die Situation in unseren Partnerländern </a:t>
            </a:r>
            <a:r>
              <a:rPr lang="en-US" sz="1600" dirty="0" err="1"/>
              <a:t>ist</a:t>
            </a:r>
            <a:r>
              <a:rPr lang="en-US" sz="1600" dirty="0"/>
              <a:t> </a:t>
            </a:r>
            <a:r>
              <a:rPr lang="en-US" sz="1600" dirty="0" err="1"/>
              <a:t>einsichtsvoll</a:t>
            </a:r>
            <a:r>
              <a:rPr lang="en-US" sz="1600" dirty="0"/>
              <a:t>.</a:t>
            </a:r>
          </a:p>
        </p:txBody>
      </p:sp>
      <p:sp>
        <p:nvSpPr>
          <p:cNvPr id="3" name="Text Placeholder 6">
            <a:extLst>
              <a:ext uri="{FF2B5EF4-FFF2-40B4-BE49-F238E27FC236}">
                <a16:creationId xmlns:a16="http://schemas.microsoft.com/office/drawing/2014/main" id="{475A1C3E-230B-DA41-D3AE-0ABC2FDBB3E7}"/>
              </a:ext>
            </a:extLst>
          </p:cNvPr>
          <p:cNvSpPr txBox="1">
            <a:spLocks/>
          </p:cNvSpPr>
          <p:nvPr/>
        </p:nvSpPr>
        <p:spPr>
          <a:xfrm>
            <a:off x="941588" y="8442306"/>
            <a:ext cx="5798417" cy="2193929"/>
          </a:xfrm>
          <a:prstGeom prst="rect">
            <a:avLst/>
          </a:prstGeom>
          <a:solidFill>
            <a:srgbClr val="7CD0E4"/>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600" b="1" dirty="0">
                <a:latin typeface="Calibri" panose="020F0502020204030204" pitchFamily="34" charset="0"/>
                <a:cs typeface="Calibri" panose="020F0502020204030204" pitchFamily="34" charset="0"/>
              </a:rPr>
              <a:t>FEMCON hat es sich zur Aufgabe gemacht</a:t>
            </a: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innovative Berufsbildungs- und Ausbildungsinstrumente zu entwickeln</a:t>
            </a:r>
            <a:r>
              <a:rPr lang="en-US" sz="1600" dirty="0">
                <a:latin typeface="Calibri" panose="020F0502020204030204" pitchFamily="34" charset="0"/>
                <a:cs typeface="Calibri" panose="020F0502020204030204" pitchFamily="34" charset="0"/>
              </a:rPr>
              <a:t>, um </a:t>
            </a:r>
            <a:r>
              <a:rPr lang="en-US" sz="1600" b="1" dirty="0">
                <a:latin typeface="Calibri" panose="020F0502020204030204" pitchFamily="34" charset="0"/>
                <a:cs typeface="Calibri" panose="020F0502020204030204" pitchFamily="34" charset="0"/>
              </a:rPr>
              <a:t>Frauen</a:t>
            </a:r>
            <a:r>
              <a:rPr lang="en-US" sz="1600" dirty="0">
                <a:latin typeface="Calibri" panose="020F0502020204030204" pitchFamily="34" charset="0"/>
                <a:cs typeface="Calibri" panose="020F0502020204030204" pitchFamily="34" charset="0"/>
              </a:rPr>
              <a:t>, die im Baugewerbe arbeiten oder eine Karriere in Erwägung ziehen, dabei zu helfen, sichtbare Positionen in der Branche zu erreichen. Ziel des Projekts ist es, die Branche für Frauen attraktiver zu machen, so dass sich mehr Frauen für diesen Sektor entscheiden, die Voraussetzungen für einen positiven Wandel zu schaffen und die geschlechtsspezifischen Perspektiven und die Lebensqualität in dem von Männern dominierten Sektor zu verbessern.</a:t>
            </a:r>
          </a:p>
        </p:txBody>
      </p:sp>
      <p:pic>
        <p:nvPicPr>
          <p:cNvPr id="10" name="Gráfico 9" descr="Marketing con relleno sólido">
            <a:extLst>
              <a:ext uri="{FF2B5EF4-FFF2-40B4-BE49-F238E27FC236}">
                <a16:creationId xmlns:a16="http://schemas.microsoft.com/office/drawing/2014/main" id="{3B493F7E-1236-05DD-EF57-D8D5F192C4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152" y="8538886"/>
            <a:ext cx="608937" cy="608937"/>
          </a:xfrm>
          <a:prstGeom prst="rect">
            <a:avLst/>
          </a:prstGeom>
        </p:spPr>
      </p:pic>
      <p:pic>
        <p:nvPicPr>
          <p:cNvPr id="12" name="Gráfico 11" descr="Flechas de cheurón con relleno sólido">
            <a:extLst>
              <a:ext uri="{FF2B5EF4-FFF2-40B4-BE49-F238E27FC236}">
                <a16:creationId xmlns:a16="http://schemas.microsoft.com/office/drawing/2014/main" id="{2FB889C0-AF18-ABFF-07E8-7EFE52D9D9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4968" y="2749980"/>
            <a:ext cx="432773" cy="432773"/>
          </a:xfrm>
          <a:prstGeom prst="rect">
            <a:avLst/>
          </a:prstGeom>
        </p:spPr>
      </p:pic>
      <p:pic>
        <p:nvPicPr>
          <p:cNvPr id="13" name="Gráfico 12" descr="Flechas de cheurón con relleno sólido">
            <a:extLst>
              <a:ext uri="{FF2B5EF4-FFF2-40B4-BE49-F238E27FC236}">
                <a16:creationId xmlns:a16="http://schemas.microsoft.com/office/drawing/2014/main" id="{886A3BC4-D595-5CCB-E30B-0C3AD9E16A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4967" y="5190864"/>
            <a:ext cx="432773" cy="432773"/>
          </a:xfrm>
          <a:prstGeom prst="rect">
            <a:avLst/>
          </a:prstGeom>
        </p:spPr>
      </p:pic>
    </p:spTree>
    <p:extLst>
      <p:ext uri="{BB962C8B-B14F-4D97-AF65-F5344CB8AC3E}">
        <p14:creationId xmlns:p14="http://schemas.microsoft.com/office/powerpoint/2010/main" val="65369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5</a:t>
            </a:fld>
            <a:endParaRPr lang="en-US" dirty="0"/>
          </a:p>
        </p:txBody>
      </p:sp>
      <p:sp>
        <p:nvSpPr>
          <p:cNvPr id="3" name="Graphic 383">
            <a:extLst>
              <a:ext uri="{FF2B5EF4-FFF2-40B4-BE49-F238E27FC236}">
                <a16:creationId xmlns:a16="http://schemas.microsoft.com/office/drawing/2014/main" id="{83188073-ABFF-4C59-D8F6-7E9E8FC4F71B}"/>
              </a:ext>
            </a:extLst>
          </p:cNvPr>
          <p:cNvSpPr/>
          <p:nvPr/>
        </p:nvSpPr>
        <p:spPr>
          <a:xfrm>
            <a:off x="822115" y="6178398"/>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1" name="Picture Placeholder 71">
            <a:extLst>
              <a:ext uri="{FF2B5EF4-FFF2-40B4-BE49-F238E27FC236}">
                <a16:creationId xmlns:a16="http://schemas.microsoft.com/office/drawing/2014/main" id="{A9BF1077-EEE5-6BC5-AFA4-9D88FB2AC6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7338" y="472749"/>
            <a:ext cx="3638788" cy="924540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8889289 h 9229189"/>
              <a:gd name="connsiteX5" fmla="*/ 6832788 w 6836289"/>
              <a:gd name="connsiteY5" fmla="*/ 8889289 h 9229189"/>
              <a:gd name="connsiteX6" fmla="*/ 6832788 w 6836289"/>
              <a:gd name="connsiteY6" fmla="*/ 9229189 h 9229189"/>
              <a:gd name="connsiteX7" fmla="*/ 0 w 6836289"/>
              <a:gd name="connsiteY7" fmla="*/ 9229189 h 9229189"/>
              <a:gd name="connsiteX8" fmla="*/ 0 w 6836289"/>
              <a:gd name="connsiteY8" fmla="*/ 4495779 h 9229189"/>
              <a:gd name="connsiteX9" fmla="*/ 3826583 w 6836289"/>
              <a:gd name="connsiteY9" fmla="*/ 4495779 h 9229189"/>
              <a:gd name="connsiteX10" fmla="*/ 3826583 w 6836289"/>
              <a:gd name="connsiteY10" fmla="*/ 804894 h 9229189"/>
              <a:gd name="connsiteX11" fmla="*/ 0 w 6836289"/>
              <a:gd name="connsiteY11"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6289" h="9229189">
                <a:moveTo>
                  <a:pt x="0" y="0"/>
                </a:moveTo>
                <a:lnTo>
                  <a:pt x="6832788" y="0"/>
                </a:lnTo>
                <a:lnTo>
                  <a:pt x="6832788" y="3530467"/>
                </a:lnTo>
                <a:lnTo>
                  <a:pt x="6836289" y="3530467"/>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pic>
      <p:grpSp>
        <p:nvGrpSpPr>
          <p:cNvPr id="4" name="Group 3">
            <a:extLst>
              <a:ext uri="{FF2B5EF4-FFF2-40B4-BE49-F238E27FC236}">
                <a16:creationId xmlns:a16="http://schemas.microsoft.com/office/drawing/2014/main" id="{BEE3EEAE-D4F3-FD91-A699-AB9C58093BC7}"/>
              </a:ext>
            </a:extLst>
          </p:cNvPr>
          <p:cNvGrpSpPr/>
          <p:nvPr/>
        </p:nvGrpSpPr>
        <p:grpSpPr>
          <a:xfrm>
            <a:off x="1429542" y="755374"/>
            <a:ext cx="1487826" cy="1083162"/>
            <a:chOff x="3400450" y="986392"/>
            <a:chExt cx="1487826" cy="1083162"/>
          </a:xfrm>
        </p:grpSpPr>
        <p:sp>
          <p:nvSpPr>
            <p:cNvPr id="5" name="Freeform 4">
              <a:extLst>
                <a:ext uri="{FF2B5EF4-FFF2-40B4-BE49-F238E27FC236}">
                  <a16:creationId xmlns:a16="http://schemas.microsoft.com/office/drawing/2014/main" id="{B4F64AE4-FB81-1653-E1A2-1DB1AE443E1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EE5E64-048B-ED56-72ED-3DF99AA1EE8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13" name="Freeform 1">
            <a:extLst>
              <a:ext uri="{FF2B5EF4-FFF2-40B4-BE49-F238E27FC236}">
                <a16:creationId xmlns:a16="http://schemas.microsoft.com/office/drawing/2014/main" id="{D3E534C1-F167-0400-AB4E-CA73C1A99499}"/>
              </a:ext>
            </a:extLst>
          </p:cNvPr>
          <p:cNvSpPr/>
          <p:nvPr/>
        </p:nvSpPr>
        <p:spPr>
          <a:xfrm>
            <a:off x="-1" y="472748"/>
            <a:ext cx="5766127" cy="9245409"/>
          </a:xfrm>
          <a:custGeom>
            <a:avLst/>
            <a:gdLst>
              <a:gd name="connsiteX0" fmla="*/ 0 w 6496308"/>
              <a:gd name="connsiteY0" fmla="*/ 0 h 9245409"/>
              <a:gd name="connsiteX1" fmla="*/ 6492981 w 6496308"/>
              <a:gd name="connsiteY1" fmla="*/ 0 h 9245409"/>
              <a:gd name="connsiteX2" fmla="*/ 6492981 w 6496308"/>
              <a:gd name="connsiteY2" fmla="*/ 3536672 h 9245409"/>
              <a:gd name="connsiteX3" fmla="*/ 6496308 w 6496308"/>
              <a:gd name="connsiteY3" fmla="*/ 3536672 h 9245409"/>
              <a:gd name="connsiteX4" fmla="*/ 6496308 w 6496308"/>
              <a:gd name="connsiteY4" fmla="*/ 8904912 h 9245409"/>
              <a:gd name="connsiteX5" fmla="*/ 6492981 w 6496308"/>
              <a:gd name="connsiteY5" fmla="*/ 8904912 h 9245409"/>
              <a:gd name="connsiteX6" fmla="*/ 6492981 w 6496308"/>
              <a:gd name="connsiteY6" fmla="*/ 9245409 h 9245409"/>
              <a:gd name="connsiteX7" fmla="*/ 0 w 6496308"/>
              <a:gd name="connsiteY7" fmla="*/ 9245409 h 9245409"/>
              <a:gd name="connsiteX8" fmla="*/ 0 w 6496308"/>
              <a:gd name="connsiteY8" fmla="*/ 4503680 h 9245409"/>
              <a:gd name="connsiteX9" fmla="*/ 3636280 w 6496308"/>
              <a:gd name="connsiteY9" fmla="*/ 4503680 h 9245409"/>
              <a:gd name="connsiteX10" fmla="*/ 3636280 w 6496308"/>
              <a:gd name="connsiteY10" fmla="*/ 806309 h 9245409"/>
              <a:gd name="connsiteX11" fmla="*/ 0 w 6496308"/>
              <a:gd name="connsiteY11" fmla="*/ 806309 h 92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6308" h="9245409">
                <a:moveTo>
                  <a:pt x="0" y="0"/>
                </a:moveTo>
                <a:lnTo>
                  <a:pt x="6492981" y="0"/>
                </a:lnTo>
                <a:lnTo>
                  <a:pt x="6492981" y="3536672"/>
                </a:lnTo>
                <a:lnTo>
                  <a:pt x="6496308" y="3536672"/>
                </a:lnTo>
                <a:lnTo>
                  <a:pt x="6496308" y="8904912"/>
                </a:lnTo>
                <a:lnTo>
                  <a:pt x="6492981" y="8904912"/>
                </a:lnTo>
                <a:lnTo>
                  <a:pt x="6492981" y="9245409"/>
                </a:lnTo>
                <a:lnTo>
                  <a:pt x="0" y="9245409"/>
                </a:lnTo>
                <a:lnTo>
                  <a:pt x="0" y="4503680"/>
                </a:lnTo>
                <a:lnTo>
                  <a:pt x="3636280" y="4503680"/>
                </a:lnTo>
                <a:lnTo>
                  <a:pt x="3636280" y="806309"/>
                </a:lnTo>
                <a:lnTo>
                  <a:pt x="0" y="806309"/>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prstGeom prst="rect">
            <a:avLst/>
          </a:prstGeom>
        </p:spPr>
        <p:txBody>
          <a:bodyPr>
            <a:normAutofit/>
          </a:bodyPr>
          <a:lstStyle/>
          <a:p>
            <a:r>
              <a:rPr lang="en-US" sz="2400" b="1" dirty="0"/>
              <a:t>Als Frau kann man allen Klischees trotzen, gegen den Strom schwimmen und trotzdem in einer von Männern dominierten Branche dominieren.</a:t>
            </a:r>
          </a:p>
        </p:txBody>
      </p:sp>
    </p:spTree>
    <p:extLst>
      <p:ext uri="{BB962C8B-B14F-4D97-AF65-F5344CB8AC3E}">
        <p14:creationId xmlns:p14="http://schemas.microsoft.com/office/powerpoint/2010/main" val="8445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326960C6-36C8-A20A-ADF9-F0EF1CAB881D}"/>
              </a:ext>
            </a:extLst>
          </p:cNvPr>
          <p:cNvSpPr/>
          <p:nvPr/>
        </p:nvSpPr>
        <p:spPr>
          <a:xfrm>
            <a:off x="2537138" y="1131946"/>
            <a:ext cx="4955015" cy="1149634"/>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rgbClr val="000000"/>
                </a:solidFill>
                <a:latin typeface="Calibri" panose="020F0502020204030204" pitchFamily="34" charset="0"/>
                <a:cs typeface="Calibri" panose="020F0502020204030204" pitchFamily="34" charset="0"/>
              </a:rPr>
              <a:t>Vielfalt ist ein deutlicher Wert im Angesicht von Innovation.</a:t>
            </a:r>
            <a:endParaRPr lang="es-ES" sz="2800" dirty="0">
              <a:solidFill>
                <a:srgbClr val="000000"/>
              </a:solidFill>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108108" y="652031"/>
            <a:ext cx="2343955" cy="1943147"/>
          </a:xfrm>
        </p:spPr>
        <p:txBody>
          <a:bodyPr/>
          <a:lstStyle/>
          <a:p>
            <a:r>
              <a:rPr lang="en-US" sz="3600" b="1" dirty="0">
                <a:solidFill>
                  <a:schemeClr val="tx1"/>
                </a:solidFill>
              </a:rPr>
              <a:t>WUSSTEN SIE, DASS...?</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6</a:t>
            </a:fld>
            <a:endParaRPr lang="en-US" dirty="0"/>
          </a:p>
        </p:txBody>
      </p:sp>
      <p:sp>
        <p:nvSpPr>
          <p:cNvPr id="2" name="Text Placeholder 6">
            <a:extLst>
              <a:ext uri="{FF2B5EF4-FFF2-40B4-BE49-F238E27FC236}">
                <a16:creationId xmlns:a16="http://schemas.microsoft.com/office/drawing/2014/main" id="{67FB8D42-68AE-9DD3-3E36-F97D30BA691C}"/>
              </a:ext>
            </a:extLst>
          </p:cNvPr>
          <p:cNvSpPr txBox="1">
            <a:spLocks/>
          </p:cNvSpPr>
          <p:nvPr/>
        </p:nvSpPr>
        <p:spPr>
          <a:xfrm>
            <a:off x="2041307" y="2857353"/>
            <a:ext cx="4816879" cy="5039743"/>
          </a:xfrm>
          <a:prstGeom prst="rect">
            <a:avLst/>
          </a:prstGeom>
          <a:noFill/>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800" dirty="0">
                <a:latin typeface="Calibri" panose="020F0502020204030204" pitchFamily="34" charset="0"/>
                <a:cs typeface="Calibri" panose="020F0502020204030204" pitchFamily="34" charset="0"/>
              </a:rPr>
              <a:t>Die Vielfalt von sich ergänzenden Profilen ist in jedem Sektor </a:t>
            </a:r>
            <a:r>
              <a:rPr lang="en-US" sz="1800" dirty="0" err="1">
                <a:latin typeface="Calibri" panose="020F0502020204030204" pitchFamily="34" charset="0"/>
                <a:cs typeface="Calibri" panose="020F0502020204030204" pitchFamily="34" charset="0"/>
              </a:rPr>
              <a:t>wesentlich</a:t>
            </a:r>
            <a:r>
              <a:rPr lang="en-US" sz="1800" dirty="0">
                <a:latin typeface="Calibri" panose="020F0502020204030204" pitchFamily="34" charset="0"/>
                <a:cs typeface="Calibri" panose="020F0502020204030204" pitchFamily="34" charset="0"/>
              </a:rPr>
              <a:t>, und Frauen bringen eine innovative Vision in den </a:t>
            </a:r>
            <a:r>
              <a:rPr lang="en-US" sz="1800" dirty="0" err="1">
                <a:latin typeface="Calibri" panose="020F0502020204030204" pitchFamily="34" charset="0"/>
                <a:cs typeface="Calibri" panose="020F0502020204030204" pitchFamily="34" charset="0"/>
              </a:rPr>
              <a:t>Baubereich</a:t>
            </a:r>
            <a:r>
              <a:rPr lang="en-US" sz="1800" dirty="0">
                <a:latin typeface="Calibri" panose="020F0502020204030204" pitchFamily="34" charset="0"/>
                <a:cs typeface="Calibri" panose="020F0502020204030204" pitchFamily="34" charset="0"/>
              </a:rPr>
              <a:t> ein.</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Die </a:t>
            </a:r>
            <a:r>
              <a:rPr lang="en-US" sz="1800" dirty="0" err="1">
                <a:latin typeface="Calibri" panose="020F0502020204030204" pitchFamily="34" charset="0"/>
                <a:cs typeface="Calibri" panose="020F0502020204030204" pitchFamily="34" charset="0"/>
              </a:rPr>
              <a:t>Vielfalt</a:t>
            </a:r>
            <a:r>
              <a:rPr lang="en-US" sz="1800" dirty="0">
                <a:latin typeface="Calibri" panose="020F0502020204030204" pitchFamily="34" charset="0"/>
                <a:cs typeface="Calibri" panose="020F0502020204030204" pitchFamily="34" charset="0"/>
              </a:rPr>
              <a:t> hilft den Unternehmen bei der Anpassung an die neuen europäischen Vorschriften und fördert die Gleichstellung innerhalb des Sektors.</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Der </a:t>
            </a:r>
            <a:r>
              <a:rPr lang="en-US" sz="1800" dirty="0" err="1">
                <a:latin typeface="Calibri" panose="020F0502020204030204" pitchFamily="34" charset="0"/>
                <a:cs typeface="Calibri" panose="020F0502020204030204" pitchFamily="34" charset="0"/>
              </a:rPr>
              <a:t>Baubereich</a:t>
            </a:r>
            <a:r>
              <a:rPr lang="en-US" sz="1800" dirty="0">
                <a:latin typeface="Calibri" panose="020F0502020204030204" pitchFamily="34" charset="0"/>
                <a:cs typeface="Calibri" panose="020F0502020204030204" pitchFamily="34" charset="0"/>
              </a:rPr>
              <a:t> muss sein Ansehen zurückgewinnen, und die Integration von Frauen </a:t>
            </a:r>
            <a:r>
              <a:rPr lang="en-US" sz="1800" dirty="0" err="1">
                <a:latin typeface="Calibri" panose="020F0502020204030204" pitchFamily="34" charset="0"/>
                <a:cs typeface="Calibri" panose="020F0502020204030204" pitchFamily="34" charset="0"/>
              </a:rPr>
              <a:t>hilft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dabei</a:t>
            </a:r>
            <a:r>
              <a:rPr lang="en-US" sz="1800" dirty="0">
                <a:latin typeface="Calibri" panose="020F0502020204030204" pitchFamily="34" charset="0"/>
                <a:cs typeface="Calibri" panose="020F0502020204030204" pitchFamily="34" charset="0"/>
              </a:rPr>
              <a:t>, es durch </a:t>
            </a:r>
            <a:r>
              <a:rPr lang="en-US" sz="1800" dirty="0" err="1">
                <a:latin typeface="Calibri" panose="020F0502020204030204" pitchFamily="34" charset="0"/>
                <a:cs typeface="Calibri" panose="020F0502020204030204" pitchFamily="34" charset="0"/>
              </a:rPr>
              <a:t>ein</a:t>
            </a:r>
            <a:r>
              <a:rPr lang="en-US" sz="1800" dirty="0">
                <a:latin typeface="Calibri" panose="020F0502020204030204" pitchFamily="34" charset="0"/>
                <a:cs typeface="Calibri" panose="020F0502020204030204" pitchFamily="34" charset="0"/>
              </a:rPr>
              <a:t> Bild von Transparenz, Respekt und Anpassung zu verbessern.</a:t>
            </a:r>
          </a:p>
        </p:txBody>
      </p:sp>
      <p:pic>
        <p:nvPicPr>
          <p:cNvPr id="4" name="Gráfico 3" descr="Flechas de cheurón con relleno sólido">
            <a:extLst>
              <a:ext uri="{FF2B5EF4-FFF2-40B4-BE49-F238E27FC236}">
                <a16:creationId xmlns:a16="http://schemas.microsoft.com/office/drawing/2014/main" id="{7F2929DF-CE87-42FF-58B1-8105BD92ABD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8" y="2850060"/>
            <a:ext cx="432773" cy="432773"/>
          </a:xfrm>
          <a:prstGeom prst="rect">
            <a:avLst/>
          </a:prstGeom>
        </p:spPr>
      </p:pic>
      <p:pic>
        <p:nvPicPr>
          <p:cNvPr id="10" name="Gráfico 9" descr="Flechas de cheurón con relleno sólido">
            <a:extLst>
              <a:ext uri="{FF2B5EF4-FFF2-40B4-BE49-F238E27FC236}">
                <a16:creationId xmlns:a16="http://schemas.microsoft.com/office/drawing/2014/main" id="{3664CA89-6C13-999D-EEC5-1D2EB68E9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7" y="4509288"/>
            <a:ext cx="432773" cy="432773"/>
          </a:xfrm>
          <a:prstGeom prst="rect">
            <a:avLst/>
          </a:prstGeom>
        </p:spPr>
      </p:pic>
      <p:pic>
        <p:nvPicPr>
          <p:cNvPr id="11" name="Gráfico 10" descr="Flechas de cheurón con relleno sólido">
            <a:extLst>
              <a:ext uri="{FF2B5EF4-FFF2-40B4-BE49-F238E27FC236}">
                <a16:creationId xmlns:a16="http://schemas.microsoft.com/office/drawing/2014/main" id="{57FAA6A8-3AA0-7DF7-CBB2-9935B33E64D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6" y="6218752"/>
            <a:ext cx="432773" cy="432773"/>
          </a:xfrm>
          <a:prstGeom prst="rect">
            <a:avLst/>
          </a:prstGeom>
        </p:spPr>
      </p:pic>
      <p:sp>
        <p:nvSpPr>
          <p:cNvPr id="14" name="Text Placeholder 6">
            <a:extLst>
              <a:ext uri="{FF2B5EF4-FFF2-40B4-BE49-F238E27FC236}">
                <a16:creationId xmlns:a16="http://schemas.microsoft.com/office/drawing/2014/main" id="{ED057CA1-1A34-8423-AEAB-64523F085A12}"/>
              </a:ext>
            </a:extLst>
          </p:cNvPr>
          <p:cNvSpPr txBox="1">
            <a:spLocks/>
          </p:cNvSpPr>
          <p:nvPr/>
        </p:nvSpPr>
        <p:spPr>
          <a:xfrm>
            <a:off x="524871" y="8750237"/>
            <a:ext cx="6333316" cy="1640597"/>
          </a:xfrm>
          <a:prstGeom prst="rect">
            <a:avLst/>
          </a:prstGeom>
          <a:solidFill>
            <a:srgbClr val="7CD0E4"/>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800" dirty="0">
                <a:latin typeface="Calibri" panose="020F0502020204030204" pitchFamily="34" charset="0"/>
                <a:cs typeface="Calibri" panose="020F0502020204030204" pitchFamily="34" charset="0"/>
              </a:rPr>
              <a:t>Vielfalt bedeutet eine Vielzahl von Profilen, die die Produktivität erhöht, da es </a:t>
            </a:r>
            <a:r>
              <a:rPr lang="en-US" sz="1800" dirty="0" err="1">
                <a:latin typeface="Calibri" panose="020F0502020204030204" pitchFamily="34" charset="0"/>
                <a:cs typeface="Calibri" panose="020F0502020204030204" pitchFamily="34" charset="0"/>
              </a:rPr>
              <a:t>mehr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Perspektiven</a:t>
            </a:r>
            <a:r>
              <a:rPr lang="en-US" sz="1800" dirty="0">
                <a:latin typeface="Calibri" panose="020F0502020204030204" pitchFamily="34" charset="0"/>
                <a:cs typeface="Calibri" panose="020F0502020204030204" pitchFamily="34" charset="0"/>
              </a:rPr>
              <a:t> gibt. Darüber hinaus verbessern gemischte Arbeitsteams die Wettbewerbsfähigkeit und das Arbeitsumfeld.</a:t>
            </a:r>
          </a:p>
        </p:txBody>
      </p:sp>
      <p:pic>
        <p:nvPicPr>
          <p:cNvPr id="7" name="Gráfico 6" descr="Bombilla y equipo con relleno sólido">
            <a:extLst>
              <a:ext uri="{FF2B5EF4-FFF2-40B4-BE49-F238E27FC236}">
                <a16:creationId xmlns:a16="http://schemas.microsoft.com/office/drawing/2014/main" id="{CE370FB2-76CA-B67F-599F-50B3F92DA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194" y="8062582"/>
            <a:ext cx="703072" cy="703072"/>
          </a:xfrm>
          <a:prstGeom prst="rect">
            <a:avLst/>
          </a:prstGeom>
        </p:spPr>
      </p:pic>
    </p:spTree>
    <p:extLst>
      <p:ext uri="{BB962C8B-B14F-4D97-AF65-F5344CB8AC3E}">
        <p14:creationId xmlns:p14="http://schemas.microsoft.com/office/powerpoint/2010/main" val="70902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108108" y="652031"/>
            <a:ext cx="2343955" cy="1943147"/>
          </a:xfrm>
        </p:spPr>
        <p:txBody>
          <a:bodyPr/>
          <a:lstStyle/>
          <a:p>
            <a:r>
              <a:rPr lang="en-US" sz="3600" b="1" dirty="0">
                <a:solidFill>
                  <a:schemeClr val="tx1"/>
                </a:solidFill>
              </a:rPr>
              <a:t>WUSSTEN SIE, DASS...?</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7</a:t>
            </a:fld>
            <a:endParaRPr lang="en-US" dirty="0"/>
          </a:p>
        </p:txBody>
      </p:sp>
      <p:pic>
        <p:nvPicPr>
          <p:cNvPr id="4" name="Gráfico 3" descr="Flechas de cheurón con relleno sólido">
            <a:extLst>
              <a:ext uri="{FF2B5EF4-FFF2-40B4-BE49-F238E27FC236}">
                <a16:creationId xmlns:a16="http://schemas.microsoft.com/office/drawing/2014/main" id="{7F2929DF-CE87-42FF-58B1-8105BD92ABD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8" y="2850060"/>
            <a:ext cx="432773" cy="432773"/>
          </a:xfrm>
          <a:prstGeom prst="rect">
            <a:avLst/>
          </a:prstGeom>
        </p:spPr>
      </p:pic>
      <p:pic>
        <p:nvPicPr>
          <p:cNvPr id="10" name="Gráfico 9" descr="Flechas de cheurón con relleno sólido">
            <a:extLst>
              <a:ext uri="{FF2B5EF4-FFF2-40B4-BE49-F238E27FC236}">
                <a16:creationId xmlns:a16="http://schemas.microsoft.com/office/drawing/2014/main" id="{3664CA89-6C13-999D-EEC5-1D2EB68E9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7" y="4528445"/>
            <a:ext cx="432773" cy="432773"/>
          </a:xfrm>
          <a:prstGeom prst="rect">
            <a:avLst/>
          </a:prstGeom>
        </p:spPr>
      </p:pic>
      <p:sp>
        <p:nvSpPr>
          <p:cNvPr id="14" name="Text Placeholder 6">
            <a:extLst>
              <a:ext uri="{FF2B5EF4-FFF2-40B4-BE49-F238E27FC236}">
                <a16:creationId xmlns:a16="http://schemas.microsoft.com/office/drawing/2014/main" id="{ED057CA1-1A34-8423-AEAB-64523F085A12}"/>
              </a:ext>
            </a:extLst>
          </p:cNvPr>
          <p:cNvSpPr txBox="1">
            <a:spLocks/>
          </p:cNvSpPr>
          <p:nvPr/>
        </p:nvSpPr>
        <p:spPr>
          <a:xfrm>
            <a:off x="576387" y="7408980"/>
            <a:ext cx="6609684" cy="3002501"/>
          </a:xfrm>
          <a:prstGeom prst="rect">
            <a:avLst/>
          </a:prstGeom>
          <a:solidFill>
            <a:srgbClr val="7CD0E4"/>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800" dirty="0">
                <a:latin typeface="Calibri" panose="020F0502020204030204" pitchFamily="34" charset="0"/>
                <a:cs typeface="Calibri" panose="020F0502020204030204" pitchFamily="34" charset="0"/>
              </a:rPr>
              <a:t>Das </a:t>
            </a:r>
            <a:r>
              <a:rPr lang="en-US" sz="1800" dirty="0" err="1">
                <a:latin typeface="Calibri" panose="020F0502020204030204" pitchFamily="34" charset="0"/>
                <a:cs typeface="Calibri" panose="020F0502020204030204" pitchFamily="34" charset="0"/>
              </a:rPr>
              <a:t>Baubereich</a:t>
            </a:r>
            <a:r>
              <a:rPr lang="en-US" sz="1800" dirty="0">
                <a:latin typeface="Calibri" panose="020F0502020204030204" pitchFamily="34" charset="0"/>
                <a:cs typeface="Calibri" panose="020F0502020204030204" pitchFamily="34" charset="0"/>
              </a:rPr>
              <a:t> befindet sich in einem Prozess der Industrialisierung, </a:t>
            </a:r>
            <a:r>
              <a:rPr lang="de-DE" sz="1800" dirty="0">
                <a:latin typeface="Calibri" panose="020F0502020204030204" pitchFamily="34" charset="0"/>
                <a:cs typeface="Calibri" panose="020F0502020204030204" pitchFamily="34" charset="0"/>
              </a:rPr>
              <a:t>in dem er neue Profile benötigt, sowie Erneuerung, da mehr als die Hälfte der Beschäftigten in der Branche kurz vor dem Rentenalter stehen.</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Dies bedeutet, </a:t>
            </a:r>
            <a:r>
              <a:rPr lang="de-DE" sz="1800" dirty="0">
                <a:latin typeface="Calibri" panose="020F0502020204030204" pitchFamily="34" charset="0"/>
                <a:cs typeface="Calibri" panose="020F0502020204030204" pitchFamily="34" charset="0"/>
              </a:rPr>
              <a:t>dass neue und zusätzliche Schulungen benötigt werden</a:t>
            </a:r>
            <a:r>
              <a:rPr lang="en-US" sz="1800" dirty="0">
                <a:latin typeface="Calibri" panose="020F0502020204030204" pitchFamily="34" charset="0"/>
                <a:cs typeface="Calibri" panose="020F0502020204030204" pitchFamily="34" charset="0"/>
              </a:rPr>
              <a:t>, um neue Arbeitsplätze </a:t>
            </a:r>
            <a:r>
              <a:rPr lang="en-US" sz="1800" dirty="0" err="1">
                <a:latin typeface="Calibri" panose="020F0502020204030204" pitchFamily="34" charset="0"/>
                <a:cs typeface="Calibri" panose="020F0502020204030204" pitchFamily="34" charset="0"/>
              </a:rPr>
              <a:t>zu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schaffen</a:t>
            </a:r>
            <a:r>
              <a:rPr lang="en-US" sz="1800" dirty="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sowie um neue Arbeitskräfte für die nächste Generation auszubilden. Die Branche bietet in den kommenden Jahren viele neue Jobmöglichkeiten für Frauen.</a:t>
            </a:r>
            <a:endParaRPr lang="en-US" sz="1800" dirty="0">
              <a:latin typeface="Calibri" panose="020F0502020204030204" pitchFamily="34" charset="0"/>
              <a:cs typeface="Calibri" panose="020F0502020204030204" pitchFamily="34" charset="0"/>
            </a:endParaRPr>
          </a:p>
        </p:txBody>
      </p:sp>
      <p:sp>
        <p:nvSpPr>
          <p:cNvPr id="12" name="Rectángulo: esquinas redondeadas 11">
            <a:extLst>
              <a:ext uri="{FF2B5EF4-FFF2-40B4-BE49-F238E27FC236}">
                <a16:creationId xmlns:a16="http://schemas.microsoft.com/office/drawing/2014/main" id="{0AB96BED-E453-4716-F46F-39869E969913}"/>
              </a:ext>
            </a:extLst>
          </p:cNvPr>
          <p:cNvSpPr/>
          <p:nvPr/>
        </p:nvSpPr>
        <p:spPr>
          <a:xfrm>
            <a:off x="2115994" y="1149500"/>
            <a:ext cx="5197360" cy="94820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Calibri" panose="020F0502020204030204" pitchFamily="34" charset="0"/>
                <a:cs typeface="Calibri" panose="020F0502020204030204" pitchFamily="34" charset="0"/>
              </a:rPr>
              <a:t>Es besteht ein echter Bedarf an Arbeitskräften in der Branche</a:t>
            </a:r>
            <a:endParaRPr lang="es-ES" sz="2800" dirty="0">
              <a:solidFill>
                <a:srgbClr val="000000"/>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3F91E568-2C9E-CD8B-C81E-B3341BC8C87D}"/>
              </a:ext>
            </a:extLst>
          </p:cNvPr>
          <p:cNvSpPr txBox="1"/>
          <p:nvPr/>
        </p:nvSpPr>
        <p:spPr>
          <a:xfrm>
            <a:off x="2104333" y="2690276"/>
            <a:ext cx="4579802" cy="2230739"/>
          </a:xfrm>
          <a:prstGeom prst="rect">
            <a:avLst/>
          </a:prstGeom>
          <a:noFill/>
        </p:spPr>
        <p:txBody>
          <a:bodyPr wrap="square">
            <a:spAutoFit/>
          </a:bodyPr>
          <a:lstStyle/>
          <a:p>
            <a:pPr marL="0" indent="0">
              <a:lnSpc>
                <a:spcPct val="200000"/>
              </a:lnSpc>
              <a:buNone/>
            </a:pPr>
            <a:r>
              <a:rPr lang="en-US" sz="1800" dirty="0">
                <a:solidFill>
                  <a:srgbClr val="011E3B"/>
                </a:solidFill>
                <a:latin typeface="Calibri" panose="020F0502020204030204" pitchFamily="34" charset="0"/>
                <a:cs typeface="Calibri" panose="020F0502020204030204" pitchFamily="34" charset="0"/>
              </a:rPr>
              <a:t>Die Arbeitskräftelücke im Baugewerbe übersteigt 500k. </a:t>
            </a:r>
          </a:p>
          <a:p>
            <a:pPr marL="0" indent="0">
              <a:lnSpc>
                <a:spcPct val="200000"/>
              </a:lnSpc>
              <a:buNone/>
            </a:pPr>
            <a:endParaRPr lang="en-US" sz="1800" dirty="0">
              <a:solidFill>
                <a:srgbClr val="011E3B"/>
              </a:solidFill>
              <a:latin typeface="Calibri" panose="020F0502020204030204" pitchFamily="34" charset="0"/>
              <a:cs typeface="Calibri" panose="020F0502020204030204" pitchFamily="34" charset="0"/>
            </a:endParaRPr>
          </a:p>
          <a:p>
            <a:pPr marL="0" indent="0">
              <a:lnSpc>
                <a:spcPct val="200000"/>
              </a:lnSpc>
              <a:buNone/>
            </a:pPr>
            <a:r>
              <a:rPr lang="en-US" sz="1800" dirty="0">
                <a:solidFill>
                  <a:srgbClr val="011E3B"/>
                </a:solidFill>
                <a:latin typeface="Calibri" panose="020F0502020204030204" pitchFamily="34" charset="0"/>
                <a:cs typeface="Calibri" panose="020F0502020204030204" pitchFamily="34" charset="0"/>
              </a:rPr>
              <a:t>Fast </a:t>
            </a:r>
            <a:r>
              <a:rPr lang="en-US" sz="1800" dirty="0" err="1">
                <a:solidFill>
                  <a:srgbClr val="011E3B"/>
                </a:solidFill>
                <a:latin typeface="Calibri" panose="020F0502020204030204" pitchFamily="34" charset="0"/>
                <a:cs typeface="Calibri" panose="020F0502020204030204" pitchFamily="34" charset="0"/>
              </a:rPr>
              <a:t>einer</a:t>
            </a:r>
            <a:r>
              <a:rPr lang="en-US" sz="1800" dirty="0">
                <a:solidFill>
                  <a:srgbClr val="011E3B"/>
                </a:solidFill>
                <a:latin typeface="Calibri" panose="020F0502020204030204" pitchFamily="34" charset="0"/>
                <a:cs typeface="Calibri" panose="020F0502020204030204" pitchFamily="34" charset="0"/>
              </a:rPr>
              <a:t> von </a:t>
            </a:r>
            <a:r>
              <a:rPr lang="en-US" sz="1800" dirty="0" err="1">
                <a:solidFill>
                  <a:srgbClr val="011E3B"/>
                </a:solidFill>
                <a:latin typeface="Calibri" panose="020F0502020204030204" pitchFamily="34" charset="0"/>
                <a:cs typeface="Calibri" panose="020F0502020204030204" pitchFamily="34" charset="0"/>
              </a:rPr>
              <a:t>vier</a:t>
            </a:r>
            <a:r>
              <a:rPr lang="en-US" sz="1800" dirty="0">
                <a:solidFill>
                  <a:srgbClr val="011E3B"/>
                </a:solidFill>
                <a:latin typeface="Calibri" panose="020F0502020204030204" pitchFamily="34" charset="0"/>
                <a:cs typeface="Calibri" panose="020F0502020204030204" pitchFamily="34" charset="0"/>
              </a:rPr>
              <a:t> </a:t>
            </a:r>
            <a:r>
              <a:rPr lang="en-US" sz="1800" dirty="0" err="1">
                <a:solidFill>
                  <a:srgbClr val="011E3B"/>
                </a:solidFill>
                <a:latin typeface="Calibri" panose="020F0502020204030204" pitchFamily="34" charset="0"/>
                <a:cs typeface="Calibri" panose="020F0502020204030204" pitchFamily="34" charset="0"/>
              </a:rPr>
              <a:t>Bauarbeitern</a:t>
            </a:r>
            <a:r>
              <a:rPr lang="en-US" sz="1800" dirty="0">
                <a:solidFill>
                  <a:srgbClr val="011E3B"/>
                </a:solidFill>
                <a:latin typeface="Calibri" panose="020F0502020204030204" pitchFamily="34" charset="0"/>
                <a:cs typeface="Calibri" panose="020F0502020204030204" pitchFamily="34" charset="0"/>
              </a:rPr>
              <a:t> </a:t>
            </a:r>
            <a:r>
              <a:rPr lang="en-US" sz="1800" dirty="0" err="1">
                <a:solidFill>
                  <a:srgbClr val="011E3B"/>
                </a:solidFill>
                <a:latin typeface="Calibri" panose="020F0502020204030204" pitchFamily="34" charset="0"/>
                <a:cs typeface="Calibri" panose="020F0502020204030204" pitchFamily="34" charset="0"/>
              </a:rPr>
              <a:t>ist</a:t>
            </a:r>
            <a:r>
              <a:rPr lang="en-US" sz="1800" dirty="0">
                <a:solidFill>
                  <a:srgbClr val="011E3B"/>
                </a:solidFill>
                <a:latin typeface="Calibri" panose="020F0502020204030204" pitchFamily="34" charset="0"/>
                <a:cs typeface="Calibri" panose="020F0502020204030204" pitchFamily="34" charset="0"/>
              </a:rPr>
              <a:t> </a:t>
            </a:r>
            <a:r>
              <a:rPr lang="en-US" sz="1800" dirty="0" err="1">
                <a:solidFill>
                  <a:srgbClr val="011E3B"/>
                </a:solidFill>
                <a:latin typeface="Calibri" panose="020F0502020204030204" pitchFamily="34" charset="0"/>
                <a:cs typeface="Calibri" panose="020F0502020204030204" pitchFamily="34" charset="0"/>
              </a:rPr>
              <a:t>älter</a:t>
            </a:r>
            <a:r>
              <a:rPr lang="en-US" sz="1800" dirty="0">
                <a:solidFill>
                  <a:srgbClr val="011E3B"/>
                </a:solidFill>
                <a:latin typeface="Calibri" panose="020F0502020204030204" pitchFamily="34" charset="0"/>
                <a:cs typeface="Calibri" panose="020F0502020204030204" pitchFamily="34" charset="0"/>
              </a:rPr>
              <a:t> </a:t>
            </a:r>
            <a:r>
              <a:rPr lang="en-US" sz="1800" dirty="0" err="1">
                <a:solidFill>
                  <a:srgbClr val="011E3B"/>
                </a:solidFill>
                <a:latin typeface="Calibri" panose="020F0502020204030204" pitchFamily="34" charset="0"/>
                <a:cs typeface="Calibri" panose="020F0502020204030204" pitchFamily="34" charset="0"/>
              </a:rPr>
              <a:t>als</a:t>
            </a:r>
            <a:r>
              <a:rPr lang="en-US" sz="1800" dirty="0">
                <a:solidFill>
                  <a:srgbClr val="011E3B"/>
                </a:solidFill>
                <a:latin typeface="Calibri" panose="020F0502020204030204" pitchFamily="34" charset="0"/>
                <a:cs typeface="Calibri" panose="020F0502020204030204" pitchFamily="34" charset="0"/>
              </a:rPr>
              <a:t> 55</a:t>
            </a:r>
          </a:p>
        </p:txBody>
      </p:sp>
      <p:pic>
        <p:nvPicPr>
          <p:cNvPr id="7" name="Gráfico 6" descr="Bombilla y equipo con relleno sólido">
            <a:extLst>
              <a:ext uri="{FF2B5EF4-FFF2-40B4-BE49-F238E27FC236}">
                <a16:creationId xmlns:a16="http://schemas.microsoft.com/office/drawing/2014/main" id="{C03C1C64-2AA9-2C35-6D6A-D2527BA35A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08" y="6886030"/>
            <a:ext cx="703072" cy="703072"/>
          </a:xfrm>
          <a:prstGeom prst="rect">
            <a:avLst/>
          </a:prstGeom>
        </p:spPr>
      </p:pic>
    </p:spTree>
    <p:extLst>
      <p:ext uri="{BB962C8B-B14F-4D97-AF65-F5344CB8AC3E}">
        <p14:creationId xmlns:p14="http://schemas.microsoft.com/office/powerpoint/2010/main" val="2720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9289E2CC-4727-6E9F-D5B3-95BE586D32D7}"/>
              </a:ext>
            </a:extLst>
          </p:cNvPr>
          <p:cNvSpPr>
            <a:spLocks noGrp="1"/>
          </p:cNvSpPr>
          <p:nvPr>
            <p:ph type="body" sz="quarter" idx="13"/>
          </p:nvPr>
        </p:nvSpPr>
        <p:spPr>
          <a:xfrm>
            <a:off x="533084" y="1540059"/>
            <a:ext cx="2966265" cy="2130367"/>
          </a:xfrm>
        </p:spPr>
        <p:txBody>
          <a:bodyPr>
            <a:normAutofit/>
          </a:bodyPr>
          <a:lstStyle/>
          <a:p>
            <a:r>
              <a:rPr lang="en-US" sz="2400" b="1" dirty="0"/>
              <a:t>Frauen in der Branche können eine solide Grundlage für diejenigen schaffen, die eine Karriere </a:t>
            </a:r>
            <a:r>
              <a:rPr lang="en-US" sz="2400" b="1" dirty="0" err="1"/>
              <a:t>im</a:t>
            </a:r>
            <a:r>
              <a:rPr lang="en-US" sz="2400" b="1" dirty="0"/>
              <a:t> </a:t>
            </a:r>
            <a:r>
              <a:rPr lang="en-US" sz="2400" b="1" dirty="0" err="1"/>
              <a:t>Baubereich</a:t>
            </a:r>
            <a:r>
              <a:rPr lang="en-US" sz="2400" b="1" dirty="0"/>
              <a:t> anstreben. </a:t>
            </a:r>
          </a:p>
        </p:txBody>
      </p:sp>
      <p:sp>
        <p:nvSpPr>
          <p:cNvPr id="6" name="Slide Number Placeholder 5">
            <a:extLst>
              <a:ext uri="{FF2B5EF4-FFF2-40B4-BE49-F238E27FC236}">
                <a16:creationId xmlns:a16="http://schemas.microsoft.com/office/drawing/2014/main" id="{83538A79-1C31-9D45-A8E7-5C169C2A0B08}"/>
              </a:ext>
            </a:extLst>
          </p:cNvPr>
          <p:cNvSpPr>
            <a:spLocks noGrp="1"/>
          </p:cNvSpPr>
          <p:nvPr>
            <p:ph type="sldNum" sz="quarter" idx="4"/>
          </p:nvPr>
        </p:nvSpPr>
        <p:spPr/>
        <p:txBody>
          <a:bodyPr/>
          <a:lstStyle/>
          <a:p>
            <a:fld id="{CB2079F2-58AF-ED44-82D7-E04B2F6FD686}" type="slidenum">
              <a:rPr lang="en-US" smtClean="0"/>
              <a:t>8</a:t>
            </a:fld>
            <a:endParaRPr lang="en-US" dirty="0"/>
          </a:p>
        </p:txBody>
      </p:sp>
      <p:grpSp>
        <p:nvGrpSpPr>
          <p:cNvPr id="41" name="Group 40">
            <a:extLst>
              <a:ext uri="{FF2B5EF4-FFF2-40B4-BE49-F238E27FC236}">
                <a16:creationId xmlns:a16="http://schemas.microsoft.com/office/drawing/2014/main" id="{E8F0E999-AC29-55C1-65BE-B384A35D020F}"/>
              </a:ext>
            </a:extLst>
          </p:cNvPr>
          <p:cNvGrpSpPr/>
          <p:nvPr/>
        </p:nvGrpSpPr>
        <p:grpSpPr>
          <a:xfrm>
            <a:off x="3619349" y="542561"/>
            <a:ext cx="1487826" cy="1083162"/>
            <a:chOff x="3400450" y="986392"/>
            <a:chExt cx="1487826" cy="1083162"/>
          </a:xfrm>
        </p:grpSpPr>
        <p:sp>
          <p:nvSpPr>
            <p:cNvPr id="42" name="Freeform 41">
              <a:extLst>
                <a:ext uri="{FF2B5EF4-FFF2-40B4-BE49-F238E27FC236}">
                  <a16:creationId xmlns:a16="http://schemas.microsoft.com/office/drawing/2014/main" id="{FA8ADCF0-FC8B-D557-A991-AFB8B91998C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F8D5B"/>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1C92CE-EFDE-A362-B989-848A22B815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7" name="Picture Placeholder 6">
            <a:extLst>
              <a:ext uri="{FF2B5EF4-FFF2-40B4-BE49-F238E27FC236}">
                <a16:creationId xmlns:a16="http://schemas.microsoft.com/office/drawing/2014/main" id="{90AEEA06-0D95-C22A-99CA-2DB641CA8A9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Freeform 1">
            <a:extLst>
              <a:ext uri="{FF2B5EF4-FFF2-40B4-BE49-F238E27FC236}">
                <a16:creationId xmlns:a16="http://schemas.microsoft.com/office/drawing/2014/main" id="{E7B3D0F0-7116-EC7A-FBAC-D1A3BEEB764A}"/>
              </a:ext>
            </a:extLst>
          </p:cNvPr>
          <p:cNvSpPr/>
          <p:nvPr/>
        </p:nvSpPr>
        <p:spPr>
          <a:xfrm>
            <a:off x="-70864" y="3585602"/>
            <a:ext cx="6505378" cy="5218044"/>
          </a:xfrm>
          <a:custGeom>
            <a:avLst/>
            <a:gdLst>
              <a:gd name="connsiteX0" fmla="*/ 0 w 6505378"/>
              <a:gd name="connsiteY0" fmla="*/ 0 h 5218044"/>
              <a:gd name="connsiteX1" fmla="*/ 6502047 w 6505378"/>
              <a:gd name="connsiteY1" fmla="*/ 0 h 5218044"/>
              <a:gd name="connsiteX2" fmla="*/ 6502047 w 6505378"/>
              <a:gd name="connsiteY2" fmla="*/ 1996073 h 5218044"/>
              <a:gd name="connsiteX3" fmla="*/ 6505378 w 6505378"/>
              <a:gd name="connsiteY3" fmla="*/ 1996073 h 5218044"/>
              <a:gd name="connsiteX4" fmla="*/ 6505378 w 6505378"/>
              <a:gd name="connsiteY4" fmla="*/ 5025870 h 5218044"/>
              <a:gd name="connsiteX5" fmla="*/ 6502047 w 6505378"/>
              <a:gd name="connsiteY5" fmla="*/ 5025870 h 5218044"/>
              <a:gd name="connsiteX6" fmla="*/ 6502047 w 6505378"/>
              <a:gd name="connsiteY6" fmla="*/ 5218044 h 5218044"/>
              <a:gd name="connsiteX7" fmla="*/ 0 w 6505378"/>
              <a:gd name="connsiteY7"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5378" h="5218044">
                <a:moveTo>
                  <a:pt x="0" y="0"/>
                </a:moveTo>
                <a:lnTo>
                  <a:pt x="6502047" y="0"/>
                </a:lnTo>
                <a:lnTo>
                  <a:pt x="6502047" y="1996073"/>
                </a:lnTo>
                <a:lnTo>
                  <a:pt x="6505378" y="1996073"/>
                </a:lnTo>
                <a:lnTo>
                  <a:pt x="6505378" y="5025870"/>
                </a:lnTo>
                <a:lnTo>
                  <a:pt x="6502047" y="5025870"/>
                </a:lnTo>
                <a:lnTo>
                  <a:pt x="6502047" y="5218044"/>
                </a:lnTo>
                <a:lnTo>
                  <a:pt x="0" y="5218044"/>
                </a:lnTo>
                <a:close/>
              </a:path>
            </a:pathLst>
          </a:custGeom>
          <a:gradFill>
            <a:gsLst>
              <a:gs pos="35000">
                <a:srgbClr val="7CD0E4">
                  <a:alpha val="24000"/>
                </a:srgbClr>
              </a:gs>
              <a:gs pos="74000">
                <a:srgbClr val="EF8D5B">
                  <a:alpha val="57004"/>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Graphic 383">
            <a:extLst>
              <a:ext uri="{FF2B5EF4-FFF2-40B4-BE49-F238E27FC236}">
                <a16:creationId xmlns:a16="http://schemas.microsoft.com/office/drawing/2014/main" id="{26D1958F-7EFB-1747-558A-618AEC743FD1}"/>
              </a:ext>
            </a:extLst>
          </p:cNvPr>
          <p:cNvSpPr/>
          <p:nvPr/>
        </p:nvSpPr>
        <p:spPr>
          <a:xfrm>
            <a:off x="3499349" y="5693667"/>
            <a:ext cx="2875625" cy="4404497"/>
          </a:xfrm>
          <a:custGeom>
            <a:avLst/>
            <a:gdLst>
              <a:gd name="connsiteX0" fmla="*/ 1694948 w 1787743"/>
              <a:gd name="connsiteY0" fmla="*/ 2562919 h 2738225"/>
              <a:gd name="connsiteX1" fmla="*/ 1618570 w 1787743"/>
              <a:gd name="connsiteY1" fmla="*/ 2406971 h 2738225"/>
              <a:gd name="connsiteX2" fmla="*/ 1548646 w 1787743"/>
              <a:gd name="connsiteY2" fmla="*/ 2257477 h 2738225"/>
              <a:gd name="connsiteX3" fmla="*/ 1549722 w 1787743"/>
              <a:gd name="connsiteY3" fmla="*/ 2234891 h 2738225"/>
              <a:gd name="connsiteX4" fmla="*/ 1561555 w 1787743"/>
              <a:gd name="connsiteY4" fmla="*/ 2229514 h 2738225"/>
              <a:gd name="connsiteX5" fmla="*/ 1588449 w 1787743"/>
              <a:gd name="connsiteY5" fmla="*/ 2206928 h 2738225"/>
              <a:gd name="connsiteX6" fmla="*/ 1581995 w 1787743"/>
              <a:gd name="connsiteY6" fmla="*/ 2172512 h 2738225"/>
              <a:gd name="connsiteX7" fmla="*/ 1585222 w 1787743"/>
              <a:gd name="connsiteY7" fmla="*/ 2128417 h 2738225"/>
              <a:gd name="connsiteX8" fmla="*/ 1708933 w 1787743"/>
              <a:gd name="connsiteY8" fmla="*/ 1831578 h 2738225"/>
              <a:gd name="connsiteX9" fmla="*/ 1784236 w 1787743"/>
              <a:gd name="connsiteY9" fmla="*/ 1432567 h 2738225"/>
              <a:gd name="connsiteX10" fmla="*/ 1565858 w 1787743"/>
              <a:gd name="connsiteY10" fmla="*/ 1162617 h 2738225"/>
              <a:gd name="connsiteX11" fmla="*/ 1634706 w 1787743"/>
              <a:gd name="connsiteY11" fmla="*/ 1134654 h 2738225"/>
              <a:gd name="connsiteX12" fmla="*/ 1684191 w 1787743"/>
              <a:gd name="connsiteY12" fmla="*/ 1066897 h 2738225"/>
              <a:gd name="connsiteX13" fmla="*/ 1606737 w 1787743"/>
              <a:gd name="connsiteY13" fmla="*/ 654980 h 2738225"/>
              <a:gd name="connsiteX14" fmla="*/ 1583070 w 1787743"/>
              <a:gd name="connsiteY14" fmla="*/ 576469 h 2738225"/>
              <a:gd name="connsiteX15" fmla="*/ 1576616 w 1787743"/>
              <a:gd name="connsiteY15" fmla="*/ 547430 h 2738225"/>
              <a:gd name="connsiteX16" fmla="*/ 1631479 w 1787743"/>
              <a:gd name="connsiteY16" fmla="*/ 539901 h 2738225"/>
              <a:gd name="connsiteX17" fmla="*/ 1640085 w 1787743"/>
              <a:gd name="connsiteY17" fmla="*/ 516241 h 2738225"/>
              <a:gd name="connsiteX18" fmla="*/ 1556176 w 1787743"/>
              <a:gd name="connsiteY18" fmla="*/ 446333 h 2738225"/>
              <a:gd name="connsiteX19" fmla="*/ 1546495 w 1787743"/>
              <a:gd name="connsiteY19" fmla="*/ 360293 h 2738225"/>
              <a:gd name="connsiteX20" fmla="*/ 1476571 w 1787743"/>
              <a:gd name="connsiteY20" fmla="*/ 161325 h 2738225"/>
              <a:gd name="connsiteX21" fmla="*/ 1281860 w 1787743"/>
              <a:gd name="connsiteY21" fmla="*/ 57001 h 2738225"/>
              <a:gd name="connsiteX22" fmla="*/ 1267875 w 1787743"/>
              <a:gd name="connsiteY22" fmla="*/ 32265 h 2738225"/>
              <a:gd name="connsiteX23" fmla="*/ 1189346 w 1787743"/>
              <a:gd name="connsiteY23" fmla="*/ 0 h 2738225"/>
              <a:gd name="connsiteX24" fmla="*/ 1076392 w 1787743"/>
              <a:gd name="connsiteY24" fmla="*/ 23661 h 2738225"/>
              <a:gd name="connsiteX25" fmla="*/ 1046271 w 1787743"/>
              <a:gd name="connsiteY25" fmla="*/ 40869 h 2738225"/>
              <a:gd name="connsiteX26" fmla="*/ 916105 w 1787743"/>
              <a:gd name="connsiteY26" fmla="*/ 153797 h 2738225"/>
              <a:gd name="connsiteX27" fmla="*/ 853712 w 1787743"/>
              <a:gd name="connsiteY27" fmla="*/ 278555 h 2738225"/>
              <a:gd name="connsiteX28" fmla="*/ 845106 w 1787743"/>
              <a:gd name="connsiteY28" fmla="*/ 399011 h 2738225"/>
              <a:gd name="connsiteX29" fmla="*/ 845106 w 1787743"/>
              <a:gd name="connsiteY29" fmla="*/ 407615 h 2738225"/>
              <a:gd name="connsiteX30" fmla="*/ 725697 w 1787743"/>
              <a:gd name="connsiteY30" fmla="*/ 497957 h 2738225"/>
              <a:gd name="connsiteX31" fmla="*/ 719243 w 1787743"/>
              <a:gd name="connsiteY31" fmla="*/ 520542 h 2738225"/>
              <a:gd name="connsiteX32" fmla="*/ 732152 w 1787743"/>
              <a:gd name="connsiteY32" fmla="*/ 526996 h 2738225"/>
              <a:gd name="connsiteX33" fmla="*/ 855863 w 1787743"/>
              <a:gd name="connsiteY33" fmla="*/ 462465 h 2738225"/>
              <a:gd name="connsiteX34" fmla="*/ 860166 w 1787743"/>
              <a:gd name="connsiteY34" fmla="*/ 412992 h 2738225"/>
              <a:gd name="connsiteX35" fmla="*/ 932241 w 1787743"/>
              <a:gd name="connsiteY35" fmla="*/ 378576 h 2738225"/>
              <a:gd name="connsiteX36" fmla="*/ 1192573 w 1787743"/>
              <a:gd name="connsiteY36" fmla="*/ 340934 h 2738225"/>
              <a:gd name="connsiteX37" fmla="*/ 1503465 w 1787743"/>
              <a:gd name="connsiteY37" fmla="*/ 430200 h 2738225"/>
              <a:gd name="connsiteX38" fmla="*/ 1545419 w 1787743"/>
              <a:gd name="connsiteY38" fmla="*/ 450635 h 2738225"/>
              <a:gd name="connsiteX39" fmla="*/ 1545419 w 1787743"/>
              <a:gd name="connsiteY39" fmla="*/ 504410 h 2738225"/>
              <a:gd name="connsiteX40" fmla="*/ 1532510 w 1787743"/>
              <a:gd name="connsiteY40" fmla="*/ 500108 h 2738225"/>
              <a:gd name="connsiteX41" fmla="*/ 1510995 w 1787743"/>
              <a:gd name="connsiteY41" fmla="*/ 495806 h 2738225"/>
              <a:gd name="connsiteX42" fmla="*/ 1432465 w 1787743"/>
              <a:gd name="connsiteY42" fmla="*/ 445257 h 2738225"/>
              <a:gd name="connsiteX43" fmla="*/ 1186118 w 1787743"/>
              <a:gd name="connsiteY43" fmla="*/ 406539 h 2738225"/>
              <a:gd name="connsiteX44" fmla="*/ 952681 w 1787743"/>
              <a:gd name="connsiteY44" fmla="*/ 414068 h 2738225"/>
              <a:gd name="connsiteX45" fmla="*/ 826818 w 1787743"/>
              <a:gd name="connsiteY45" fmla="*/ 568940 h 2738225"/>
              <a:gd name="connsiteX46" fmla="*/ 850484 w 1787743"/>
              <a:gd name="connsiteY46" fmla="*/ 651754 h 2738225"/>
              <a:gd name="connsiteX47" fmla="*/ 832197 w 1787743"/>
              <a:gd name="connsiteY47" fmla="*/ 693698 h 2738225"/>
              <a:gd name="connsiteX48" fmla="*/ 782712 w 1787743"/>
              <a:gd name="connsiteY48" fmla="*/ 779738 h 2738225"/>
              <a:gd name="connsiteX49" fmla="*/ 730000 w 1787743"/>
              <a:gd name="connsiteY49" fmla="*/ 880835 h 2738225"/>
              <a:gd name="connsiteX50" fmla="*/ 733227 w 1787743"/>
              <a:gd name="connsiteY50" fmla="*/ 984084 h 2738225"/>
              <a:gd name="connsiteX51" fmla="*/ 915029 w 1787743"/>
              <a:gd name="connsiteY51" fmla="*/ 1099162 h 2738225"/>
              <a:gd name="connsiteX52" fmla="*/ 873075 w 1787743"/>
              <a:gd name="connsiteY52" fmla="*/ 1131427 h 2738225"/>
              <a:gd name="connsiteX53" fmla="*/ 722470 w 1787743"/>
              <a:gd name="connsiteY53" fmla="*/ 1269091 h 2738225"/>
              <a:gd name="connsiteX54" fmla="*/ 730000 w 1787743"/>
              <a:gd name="connsiteY54" fmla="*/ 1280922 h 2738225"/>
              <a:gd name="connsiteX55" fmla="*/ 738606 w 1787743"/>
              <a:gd name="connsiteY55" fmla="*/ 1285224 h 2738225"/>
              <a:gd name="connsiteX56" fmla="*/ 576168 w 1787743"/>
              <a:gd name="connsiteY56" fmla="*/ 1557325 h 2738225"/>
              <a:gd name="connsiteX57" fmla="*/ 612744 w 1787743"/>
              <a:gd name="connsiteY57" fmla="*/ 1814370 h 2738225"/>
              <a:gd name="connsiteX58" fmla="*/ 636410 w 1787743"/>
              <a:gd name="connsiteY58" fmla="*/ 1958488 h 2738225"/>
              <a:gd name="connsiteX59" fmla="*/ 608441 w 1787743"/>
              <a:gd name="connsiteY59" fmla="*/ 1975695 h 2738225"/>
              <a:gd name="connsiteX60" fmla="*/ 626728 w 1787743"/>
              <a:gd name="connsiteY60" fmla="*/ 1982148 h 2738225"/>
              <a:gd name="connsiteX61" fmla="*/ 643940 w 1787743"/>
              <a:gd name="connsiteY61" fmla="*/ 1972469 h 2738225"/>
              <a:gd name="connsiteX62" fmla="*/ 646092 w 1787743"/>
              <a:gd name="connsiteY62" fmla="*/ 1968167 h 2738225"/>
              <a:gd name="connsiteX63" fmla="*/ 709561 w 1787743"/>
              <a:gd name="connsiteY63" fmla="*/ 1948808 h 2738225"/>
              <a:gd name="connsiteX64" fmla="*/ 762273 w 1787743"/>
              <a:gd name="connsiteY64" fmla="*/ 1934826 h 2738225"/>
              <a:gd name="connsiteX65" fmla="*/ 747212 w 1787743"/>
              <a:gd name="connsiteY65" fmla="*/ 1968167 h 2738225"/>
              <a:gd name="connsiteX66" fmla="*/ 743985 w 1787743"/>
              <a:gd name="connsiteY66" fmla="*/ 1969243 h 2738225"/>
              <a:gd name="connsiteX67" fmla="*/ 401896 w 1787743"/>
              <a:gd name="connsiteY67" fmla="*/ 2030546 h 2738225"/>
              <a:gd name="connsiteX68" fmla="*/ 270655 w 1787743"/>
              <a:gd name="connsiteY68" fmla="*/ 2020867 h 2738225"/>
              <a:gd name="connsiteX69" fmla="*/ 233004 w 1787743"/>
              <a:gd name="connsiteY69" fmla="*/ 1987526 h 2738225"/>
              <a:gd name="connsiteX70" fmla="*/ 285715 w 1787743"/>
              <a:gd name="connsiteY70" fmla="*/ 1950959 h 2738225"/>
              <a:gd name="connsiteX71" fmla="*/ 307230 w 1787743"/>
              <a:gd name="connsiteY71" fmla="*/ 1930524 h 2738225"/>
              <a:gd name="connsiteX72" fmla="*/ 269579 w 1787743"/>
              <a:gd name="connsiteY72" fmla="*/ 1914392 h 2738225"/>
              <a:gd name="connsiteX73" fmla="*/ 236231 w 1787743"/>
              <a:gd name="connsiteY73" fmla="*/ 1871372 h 2738225"/>
              <a:gd name="connsiteX74" fmla="*/ 287867 w 1787743"/>
              <a:gd name="connsiteY74" fmla="*/ 1807917 h 2738225"/>
              <a:gd name="connsiteX75" fmla="*/ 355639 w 1787743"/>
              <a:gd name="connsiteY75" fmla="*/ 1803615 h 2738225"/>
              <a:gd name="connsiteX76" fmla="*/ 380381 w 1787743"/>
              <a:gd name="connsiteY76" fmla="*/ 1884278 h 2738225"/>
              <a:gd name="connsiteX77" fmla="*/ 392215 w 1787743"/>
              <a:gd name="connsiteY77" fmla="*/ 1890731 h 2738225"/>
              <a:gd name="connsiteX78" fmla="*/ 402972 w 1787743"/>
              <a:gd name="connsiteY78" fmla="*/ 1878900 h 2738225"/>
              <a:gd name="connsiteX79" fmla="*/ 410503 w 1787743"/>
              <a:gd name="connsiteY79" fmla="*/ 1814370 h 2738225"/>
              <a:gd name="connsiteX80" fmla="*/ 429866 w 1787743"/>
              <a:gd name="connsiteY80" fmla="*/ 1819748 h 2738225"/>
              <a:gd name="connsiteX81" fmla="*/ 566486 w 1787743"/>
              <a:gd name="connsiteY81" fmla="*/ 1878900 h 2738225"/>
              <a:gd name="connsiteX82" fmla="*/ 582622 w 1787743"/>
              <a:gd name="connsiteY82" fmla="*/ 1918694 h 2738225"/>
              <a:gd name="connsiteX83" fmla="*/ 594456 w 1787743"/>
              <a:gd name="connsiteY83" fmla="*/ 1920845 h 2738225"/>
              <a:gd name="connsiteX84" fmla="*/ 608441 w 1787743"/>
              <a:gd name="connsiteY84" fmla="*/ 1906863 h 2738225"/>
              <a:gd name="connsiteX85" fmla="*/ 585850 w 1787743"/>
              <a:gd name="connsiteY85" fmla="*/ 1875674 h 2738225"/>
              <a:gd name="connsiteX86" fmla="*/ 578319 w 1787743"/>
              <a:gd name="connsiteY86" fmla="*/ 1871372 h 2738225"/>
              <a:gd name="connsiteX87" fmla="*/ 574017 w 1787743"/>
              <a:gd name="connsiteY87" fmla="*/ 1848786 h 2738225"/>
              <a:gd name="connsiteX88" fmla="*/ 562183 w 1787743"/>
              <a:gd name="connsiteY88" fmla="*/ 1696065 h 2738225"/>
              <a:gd name="connsiteX89" fmla="*/ 554653 w 1787743"/>
              <a:gd name="connsiteY89" fmla="*/ 1258336 h 2738225"/>
              <a:gd name="connsiteX90" fmla="*/ 534214 w 1787743"/>
              <a:gd name="connsiteY90" fmla="*/ 750700 h 2738225"/>
              <a:gd name="connsiteX91" fmla="*/ 427714 w 1787743"/>
              <a:gd name="connsiteY91" fmla="*/ 685094 h 2738225"/>
              <a:gd name="connsiteX92" fmla="*/ 302927 w 1787743"/>
              <a:gd name="connsiteY92" fmla="*/ 699076 h 2738225"/>
              <a:gd name="connsiteX93" fmla="*/ 227625 w 1787743"/>
              <a:gd name="connsiteY93" fmla="*/ 738869 h 2738225"/>
              <a:gd name="connsiteX94" fmla="*/ 227625 w 1787743"/>
              <a:gd name="connsiteY94" fmla="*/ 820607 h 2738225"/>
              <a:gd name="connsiteX95" fmla="*/ 142641 w 1787743"/>
              <a:gd name="connsiteY95" fmla="*/ 821683 h 2738225"/>
              <a:gd name="connsiteX96" fmla="*/ 9248 w 1787743"/>
              <a:gd name="connsiteY96" fmla="*/ 872231 h 2738225"/>
              <a:gd name="connsiteX97" fmla="*/ 3869 w 1787743"/>
              <a:gd name="connsiteY97" fmla="*/ 981932 h 2738225"/>
              <a:gd name="connsiteX98" fmla="*/ 36141 w 1787743"/>
              <a:gd name="connsiteY98" fmla="*/ 1200259 h 2738225"/>
              <a:gd name="connsiteX99" fmla="*/ 159853 w 1787743"/>
              <a:gd name="connsiteY99" fmla="*/ 1718651 h 2738225"/>
              <a:gd name="connsiteX100" fmla="*/ 212564 w 1787743"/>
              <a:gd name="connsiteY100" fmla="*/ 1863843 h 2738225"/>
              <a:gd name="connsiteX101" fmla="*/ 216867 w 1787743"/>
              <a:gd name="connsiteY101" fmla="*/ 1873523 h 2738225"/>
              <a:gd name="connsiteX102" fmla="*/ 212564 w 1787743"/>
              <a:gd name="connsiteY102" fmla="*/ 1888580 h 2738225"/>
              <a:gd name="connsiteX103" fmla="*/ 213640 w 1787743"/>
              <a:gd name="connsiteY103" fmla="*/ 1984300 h 2738225"/>
              <a:gd name="connsiteX104" fmla="*/ 171686 w 1787743"/>
              <a:gd name="connsiteY104" fmla="*/ 2042377 h 2738225"/>
              <a:gd name="connsiteX105" fmla="*/ 129732 w 1787743"/>
              <a:gd name="connsiteY105" fmla="*/ 2259628 h 2738225"/>
              <a:gd name="connsiteX106" fmla="*/ 234079 w 1787743"/>
              <a:gd name="connsiteY106" fmla="*/ 2323082 h 2738225"/>
              <a:gd name="connsiteX107" fmla="*/ 286791 w 1787743"/>
              <a:gd name="connsiteY107" fmla="*/ 2324158 h 2738225"/>
              <a:gd name="connsiteX108" fmla="*/ 284640 w 1787743"/>
              <a:gd name="connsiteY108" fmla="*/ 2329536 h 2738225"/>
              <a:gd name="connsiteX109" fmla="*/ 267428 w 1787743"/>
              <a:gd name="connsiteY109" fmla="*/ 2490861 h 2738225"/>
              <a:gd name="connsiteX110" fmla="*/ 300776 w 1787743"/>
              <a:gd name="connsiteY110" fmla="*/ 2631751 h 2738225"/>
              <a:gd name="connsiteX111" fmla="*/ 471820 w 1787743"/>
              <a:gd name="connsiteY111" fmla="*/ 2668318 h 2738225"/>
              <a:gd name="connsiteX112" fmla="*/ 487956 w 1787743"/>
              <a:gd name="connsiteY112" fmla="*/ 2632827 h 2738225"/>
              <a:gd name="connsiteX113" fmla="*/ 486881 w 1787743"/>
              <a:gd name="connsiteY113" fmla="*/ 2624223 h 2738225"/>
              <a:gd name="connsiteX114" fmla="*/ 572941 w 1787743"/>
              <a:gd name="connsiteY114" fmla="*/ 2638204 h 2738225"/>
              <a:gd name="connsiteX115" fmla="*/ 561108 w 1787743"/>
              <a:gd name="connsiteY115" fmla="*/ 2715640 h 2738225"/>
              <a:gd name="connsiteX116" fmla="*/ 408351 w 1787743"/>
              <a:gd name="connsiteY116" fmla="*/ 2715640 h 2738225"/>
              <a:gd name="connsiteX117" fmla="*/ 334124 w 1787743"/>
              <a:gd name="connsiteY117" fmla="*/ 2715640 h 2738225"/>
              <a:gd name="connsiteX118" fmla="*/ 363169 w 1787743"/>
              <a:gd name="connsiteY118" fmla="*/ 2728546 h 2738225"/>
              <a:gd name="connsiteX119" fmla="*/ 462139 w 1787743"/>
              <a:gd name="connsiteY119" fmla="*/ 2728546 h 2738225"/>
              <a:gd name="connsiteX120" fmla="*/ 579395 w 1787743"/>
              <a:gd name="connsiteY120" fmla="*/ 2728546 h 2738225"/>
              <a:gd name="connsiteX121" fmla="*/ 586926 w 1787743"/>
              <a:gd name="connsiteY121" fmla="*/ 2722093 h 2738225"/>
              <a:gd name="connsiteX122" fmla="*/ 580471 w 1787743"/>
              <a:gd name="connsiteY122" fmla="*/ 2715640 h 2738225"/>
              <a:gd name="connsiteX123" fmla="*/ 578319 w 1787743"/>
              <a:gd name="connsiteY123" fmla="*/ 2715640 h 2738225"/>
              <a:gd name="connsiteX124" fmla="*/ 576168 w 1787743"/>
              <a:gd name="connsiteY124" fmla="*/ 2715640 h 2738225"/>
              <a:gd name="connsiteX125" fmla="*/ 571865 w 1787743"/>
              <a:gd name="connsiteY125" fmla="*/ 2713490 h 2738225"/>
              <a:gd name="connsiteX126" fmla="*/ 575092 w 1787743"/>
              <a:gd name="connsiteY126" fmla="*/ 2669394 h 2738225"/>
              <a:gd name="connsiteX127" fmla="*/ 583698 w 1787743"/>
              <a:gd name="connsiteY127" fmla="*/ 2638204 h 2738225"/>
              <a:gd name="connsiteX128" fmla="*/ 603062 w 1787743"/>
              <a:gd name="connsiteY128" fmla="*/ 2633902 h 2738225"/>
              <a:gd name="connsiteX129" fmla="*/ 637486 w 1787743"/>
              <a:gd name="connsiteY129" fmla="*/ 2597335 h 2738225"/>
              <a:gd name="connsiteX130" fmla="*/ 626728 w 1787743"/>
              <a:gd name="connsiteY130" fmla="*/ 2505918 h 2738225"/>
              <a:gd name="connsiteX131" fmla="*/ 643940 w 1787743"/>
              <a:gd name="connsiteY131" fmla="*/ 2438161 h 2738225"/>
              <a:gd name="connsiteX132" fmla="*/ 632107 w 1787743"/>
              <a:gd name="connsiteY132" fmla="*/ 2323082 h 2738225"/>
              <a:gd name="connsiteX133" fmla="*/ 627804 w 1787743"/>
              <a:gd name="connsiteY133" fmla="*/ 2318780 h 2738225"/>
              <a:gd name="connsiteX134" fmla="*/ 763349 w 1787743"/>
              <a:gd name="connsiteY134" fmla="*/ 2348894 h 2738225"/>
              <a:gd name="connsiteX135" fmla="*/ 1082846 w 1787743"/>
              <a:gd name="connsiteY135" fmla="*/ 2379008 h 2738225"/>
              <a:gd name="connsiteX136" fmla="*/ 1319511 w 1787743"/>
              <a:gd name="connsiteY136" fmla="*/ 2208004 h 2738225"/>
              <a:gd name="connsiteX137" fmla="*/ 1612116 w 1787743"/>
              <a:gd name="connsiteY137" fmla="*/ 1802540 h 2738225"/>
              <a:gd name="connsiteX138" fmla="*/ 1710009 w 1787743"/>
              <a:gd name="connsiteY138" fmla="*/ 1610025 h 2738225"/>
              <a:gd name="connsiteX139" fmla="*/ 1742281 w 1787743"/>
              <a:gd name="connsiteY139" fmla="*/ 1475587 h 2738225"/>
              <a:gd name="connsiteX140" fmla="*/ 1644388 w 1787743"/>
              <a:gd name="connsiteY140" fmla="*/ 1280922 h 2738225"/>
              <a:gd name="connsiteX141" fmla="*/ 1474420 w 1787743"/>
              <a:gd name="connsiteY141" fmla="*/ 1283073 h 2738225"/>
              <a:gd name="connsiteX142" fmla="*/ 1364693 w 1787743"/>
              <a:gd name="connsiteY142" fmla="*/ 1364811 h 2738225"/>
              <a:gd name="connsiteX143" fmla="*/ 1364693 w 1787743"/>
              <a:gd name="connsiteY143" fmla="*/ 1362660 h 2738225"/>
              <a:gd name="connsiteX144" fmla="*/ 1318436 w 1787743"/>
              <a:gd name="connsiteY144" fmla="*/ 1318564 h 2738225"/>
              <a:gd name="connsiteX145" fmla="*/ 1293693 w 1787743"/>
              <a:gd name="connsiteY145" fmla="*/ 1302432 h 2738225"/>
              <a:gd name="connsiteX146" fmla="*/ 1320587 w 1787743"/>
              <a:gd name="connsiteY146" fmla="*/ 1291677 h 2738225"/>
              <a:gd name="connsiteX147" fmla="*/ 1378678 w 1787743"/>
              <a:gd name="connsiteY147" fmla="*/ 1277695 h 2738225"/>
              <a:gd name="connsiteX148" fmla="*/ 1452905 w 1787743"/>
              <a:gd name="connsiteY148" fmla="*/ 1259412 h 2738225"/>
              <a:gd name="connsiteX149" fmla="*/ 1486253 w 1787743"/>
              <a:gd name="connsiteY149" fmla="*/ 1169070 h 2738225"/>
              <a:gd name="connsiteX150" fmla="*/ 1542192 w 1787743"/>
              <a:gd name="connsiteY150" fmla="*/ 1163692 h 2738225"/>
              <a:gd name="connsiteX151" fmla="*/ 1544343 w 1787743"/>
              <a:gd name="connsiteY151" fmla="*/ 1163692 h 2738225"/>
              <a:gd name="connsiteX152" fmla="*/ 1767024 w 1787743"/>
              <a:gd name="connsiteY152" fmla="*/ 1431492 h 2738225"/>
              <a:gd name="connsiteX153" fmla="*/ 1691721 w 1787743"/>
              <a:gd name="connsiteY153" fmla="*/ 1824050 h 2738225"/>
              <a:gd name="connsiteX154" fmla="*/ 1570161 w 1787743"/>
              <a:gd name="connsiteY154" fmla="*/ 2117662 h 2738225"/>
              <a:gd name="connsiteX155" fmla="*/ 1566934 w 1787743"/>
              <a:gd name="connsiteY155" fmla="*/ 2176814 h 2738225"/>
              <a:gd name="connsiteX156" fmla="*/ 1571237 w 1787743"/>
              <a:gd name="connsiteY156" fmla="*/ 2199400 h 2738225"/>
              <a:gd name="connsiteX157" fmla="*/ 1552949 w 1787743"/>
              <a:gd name="connsiteY157" fmla="*/ 2213381 h 2738225"/>
              <a:gd name="connsiteX158" fmla="*/ 1534661 w 1787743"/>
              <a:gd name="connsiteY158" fmla="*/ 2224136 h 2738225"/>
              <a:gd name="connsiteX159" fmla="*/ 1530358 w 1787743"/>
              <a:gd name="connsiteY159" fmla="*/ 2256401 h 2738225"/>
              <a:gd name="connsiteX160" fmla="*/ 1601358 w 1787743"/>
              <a:gd name="connsiteY160" fmla="*/ 2409123 h 2738225"/>
              <a:gd name="connsiteX161" fmla="*/ 1675585 w 1787743"/>
              <a:gd name="connsiteY161" fmla="*/ 2561843 h 2738225"/>
              <a:gd name="connsiteX162" fmla="*/ 1699251 w 1787743"/>
              <a:gd name="connsiteY162" fmla="*/ 2618845 h 2738225"/>
              <a:gd name="connsiteX163" fmla="*/ 1703554 w 1787743"/>
              <a:gd name="connsiteY163" fmla="*/ 2643582 h 2738225"/>
              <a:gd name="connsiteX164" fmla="*/ 1699251 w 1787743"/>
              <a:gd name="connsiteY164" fmla="*/ 2641431 h 2738225"/>
              <a:gd name="connsiteX165" fmla="*/ 1568010 w 1787743"/>
              <a:gd name="connsiteY165" fmla="*/ 2517748 h 2738225"/>
              <a:gd name="connsiteX166" fmla="*/ 1393738 w 1787743"/>
              <a:gd name="connsiteY166" fmla="*/ 2374706 h 2738225"/>
              <a:gd name="connsiteX167" fmla="*/ 1385132 w 1787743"/>
              <a:gd name="connsiteY167" fmla="*/ 2409123 h 2738225"/>
              <a:gd name="connsiteX168" fmla="*/ 1430314 w 1787743"/>
              <a:gd name="connsiteY168" fmla="*/ 2553240 h 2738225"/>
              <a:gd name="connsiteX169" fmla="*/ 1444298 w 1787743"/>
              <a:gd name="connsiteY169" fmla="*/ 2591958 h 2738225"/>
              <a:gd name="connsiteX170" fmla="*/ 1436768 w 1787743"/>
              <a:gd name="connsiteY170" fmla="*/ 2589807 h 2738225"/>
              <a:gd name="connsiteX171" fmla="*/ 1375450 w 1787743"/>
              <a:gd name="connsiteY171" fmla="*/ 2548938 h 2738225"/>
              <a:gd name="connsiteX172" fmla="*/ 1274330 w 1787743"/>
              <a:gd name="connsiteY172" fmla="*/ 2498389 h 2738225"/>
              <a:gd name="connsiteX173" fmla="*/ 1262497 w 1787743"/>
              <a:gd name="connsiteY173" fmla="*/ 2523126 h 2738225"/>
              <a:gd name="connsiteX174" fmla="*/ 1276481 w 1787743"/>
              <a:gd name="connsiteY174" fmla="*/ 2591958 h 2738225"/>
              <a:gd name="connsiteX175" fmla="*/ 1282936 w 1787743"/>
              <a:gd name="connsiteY175" fmla="*/ 2651110 h 2738225"/>
              <a:gd name="connsiteX176" fmla="*/ 1246360 w 1787743"/>
              <a:gd name="connsiteY176" fmla="*/ 2661865 h 2738225"/>
              <a:gd name="connsiteX177" fmla="*/ 1060256 w 1787743"/>
              <a:gd name="connsiteY177" fmla="*/ 2629600 h 2738225"/>
              <a:gd name="connsiteX178" fmla="*/ 972044 w 1787743"/>
              <a:gd name="connsiteY178" fmla="*/ 2602713 h 2738225"/>
              <a:gd name="connsiteX179" fmla="*/ 964514 w 1787743"/>
              <a:gd name="connsiteY179" fmla="*/ 2599486 h 2738225"/>
              <a:gd name="connsiteX180" fmla="*/ 938696 w 1787743"/>
              <a:gd name="connsiteY180" fmla="*/ 2570448 h 2738225"/>
              <a:gd name="connsiteX181" fmla="*/ 923635 w 1787743"/>
              <a:gd name="connsiteY181" fmla="*/ 2574750 h 2738225"/>
              <a:gd name="connsiteX182" fmla="*/ 923635 w 1787743"/>
              <a:gd name="connsiteY182" fmla="*/ 2587656 h 2738225"/>
              <a:gd name="connsiteX183" fmla="*/ 955908 w 1787743"/>
              <a:gd name="connsiteY183" fmla="*/ 2609166 h 2738225"/>
              <a:gd name="connsiteX184" fmla="*/ 956984 w 1787743"/>
              <a:gd name="connsiteY184" fmla="*/ 2611317 h 2738225"/>
              <a:gd name="connsiteX185" fmla="*/ 974196 w 1787743"/>
              <a:gd name="connsiteY185" fmla="*/ 2671545 h 2738225"/>
              <a:gd name="connsiteX186" fmla="*/ 945150 w 1787743"/>
              <a:gd name="connsiteY186" fmla="*/ 2716716 h 2738225"/>
              <a:gd name="connsiteX187" fmla="*/ 924711 w 1787743"/>
              <a:gd name="connsiteY187" fmla="*/ 2719942 h 2738225"/>
              <a:gd name="connsiteX188" fmla="*/ 864469 w 1787743"/>
              <a:gd name="connsiteY188" fmla="*/ 2716716 h 2738225"/>
              <a:gd name="connsiteX189" fmla="*/ 814985 w 1787743"/>
              <a:gd name="connsiteY189" fmla="*/ 2713490 h 2738225"/>
              <a:gd name="connsiteX190" fmla="*/ 793470 w 1787743"/>
              <a:gd name="connsiteY190" fmla="*/ 2717791 h 2738225"/>
              <a:gd name="connsiteX191" fmla="*/ 793470 w 1787743"/>
              <a:gd name="connsiteY191" fmla="*/ 2725320 h 2738225"/>
              <a:gd name="connsiteX192" fmla="*/ 813909 w 1787743"/>
              <a:gd name="connsiteY192" fmla="*/ 2730697 h 2738225"/>
              <a:gd name="connsiteX193" fmla="*/ 851560 w 1787743"/>
              <a:gd name="connsiteY193" fmla="*/ 2733924 h 2738225"/>
              <a:gd name="connsiteX194" fmla="*/ 923635 w 1787743"/>
              <a:gd name="connsiteY194" fmla="*/ 2732848 h 2738225"/>
              <a:gd name="connsiteX195" fmla="*/ 1147391 w 1787743"/>
              <a:gd name="connsiteY195" fmla="*/ 2738226 h 2738225"/>
              <a:gd name="connsiteX196" fmla="*/ 1148467 w 1787743"/>
              <a:gd name="connsiteY196" fmla="*/ 2736075 h 2738225"/>
              <a:gd name="connsiteX197" fmla="*/ 1150619 w 1787743"/>
              <a:gd name="connsiteY197" fmla="*/ 2727471 h 2738225"/>
              <a:gd name="connsiteX198" fmla="*/ 967741 w 1787743"/>
              <a:gd name="connsiteY198" fmla="*/ 2724245 h 2738225"/>
              <a:gd name="connsiteX199" fmla="*/ 986029 w 1787743"/>
              <a:gd name="connsiteY199" fmla="*/ 2686602 h 2738225"/>
              <a:gd name="connsiteX200" fmla="*/ 972044 w 1787743"/>
              <a:gd name="connsiteY200" fmla="*/ 2618845 h 2738225"/>
              <a:gd name="connsiteX201" fmla="*/ 1058104 w 1787743"/>
              <a:gd name="connsiteY201" fmla="*/ 2644657 h 2738225"/>
              <a:gd name="connsiteX202" fmla="*/ 1244209 w 1787743"/>
              <a:gd name="connsiteY202" fmla="*/ 2675847 h 2738225"/>
              <a:gd name="connsiteX203" fmla="*/ 1291542 w 1787743"/>
              <a:gd name="connsiteY203" fmla="*/ 2659714 h 2738225"/>
              <a:gd name="connsiteX204" fmla="*/ 1287239 w 1787743"/>
              <a:gd name="connsiteY204" fmla="*/ 2588731 h 2738225"/>
              <a:gd name="connsiteX205" fmla="*/ 1273254 w 1787743"/>
              <a:gd name="connsiteY205" fmla="*/ 2524201 h 2738225"/>
              <a:gd name="connsiteX206" fmla="*/ 1277557 w 1787743"/>
              <a:gd name="connsiteY206" fmla="*/ 2510220 h 2738225"/>
              <a:gd name="connsiteX207" fmla="*/ 1309830 w 1787743"/>
              <a:gd name="connsiteY207" fmla="*/ 2520975 h 2738225"/>
              <a:gd name="connsiteX208" fmla="*/ 1364693 w 1787743"/>
              <a:gd name="connsiteY208" fmla="*/ 2558617 h 2738225"/>
              <a:gd name="connsiteX209" fmla="*/ 1429238 w 1787743"/>
              <a:gd name="connsiteY209" fmla="*/ 2600562 h 2738225"/>
              <a:gd name="connsiteX210" fmla="*/ 1451829 w 1787743"/>
              <a:gd name="connsiteY210" fmla="*/ 2600562 h 2738225"/>
              <a:gd name="connsiteX211" fmla="*/ 1439996 w 1787743"/>
              <a:gd name="connsiteY211" fmla="*/ 2547862 h 2738225"/>
              <a:gd name="connsiteX212" fmla="*/ 1395890 w 1787743"/>
              <a:gd name="connsiteY212" fmla="*/ 2405896 h 2738225"/>
              <a:gd name="connsiteX213" fmla="*/ 1396965 w 1787743"/>
              <a:gd name="connsiteY213" fmla="*/ 2385461 h 2738225"/>
              <a:gd name="connsiteX214" fmla="*/ 1455056 w 1787743"/>
              <a:gd name="connsiteY214" fmla="*/ 2423104 h 2738225"/>
              <a:gd name="connsiteX215" fmla="*/ 1557252 w 1787743"/>
              <a:gd name="connsiteY215" fmla="*/ 2526352 h 2738225"/>
              <a:gd name="connsiteX216" fmla="*/ 1691721 w 1787743"/>
              <a:gd name="connsiteY216" fmla="*/ 2652186 h 2738225"/>
              <a:gd name="connsiteX217" fmla="*/ 1711085 w 1787743"/>
              <a:gd name="connsiteY217" fmla="*/ 2652186 h 2738225"/>
              <a:gd name="connsiteX218" fmla="*/ 1711085 w 1787743"/>
              <a:gd name="connsiteY218" fmla="*/ 2616694 h 2738225"/>
              <a:gd name="connsiteX219" fmla="*/ 1694948 w 1787743"/>
              <a:gd name="connsiteY219" fmla="*/ 2562919 h 2738225"/>
              <a:gd name="connsiteX220" fmla="*/ 837575 w 1787743"/>
              <a:gd name="connsiteY220" fmla="*/ 459239 h 2738225"/>
              <a:gd name="connsiteX221" fmla="*/ 726773 w 1787743"/>
              <a:gd name="connsiteY221" fmla="*/ 514089 h 2738225"/>
              <a:gd name="connsiteX222" fmla="*/ 750439 w 1787743"/>
              <a:gd name="connsiteY222" fmla="*/ 483975 h 2738225"/>
              <a:gd name="connsiteX223" fmla="*/ 840802 w 1787743"/>
              <a:gd name="connsiteY223" fmla="*/ 420521 h 2738225"/>
              <a:gd name="connsiteX224" fmla="*/ 837575 w 1787743"/>
              <a:gd name="connsiteY224" fmla="*/ 459239 h 2738225"/>
              <a:gd name="connsiteX225" fmla="*/ 1268951 w 1787743"/>
              <a:gd name="connsiteY225" fmla="*/ 67756 h 2738225"/>
              <a:gd name="connsiteX226" fmla="*/ 1282936 w 1787743"/>
              <a:gd name="connsiteY226" fmla="*/ 174231 h 2738225"/>
              <a:gd name="connsiteX227" fmla="*/ 1278633 w 1787743"/>
              <a:gd name="connsiteY227" fmla="*/ 283932 h 2738225"/>
              <a:gd name="connsiteX228" fmla="*/ 1273254 w 1787743"/>
              <a:gd name="connsiteY228" fmla="*/ 253818 h 2738225"/>
              <a:gd name="connsiteX229" fmla="*/ 1265724 w 1787743"/>
              <a:gd name="connsiteY229" fmla="*/ 178533 h 2738225"/>
              <a:gd name="connsiteX230" fmla="*/ 1266800 w 1787743"/>
              <a:gd name="connsiteY230" fmla="*/ 65606 h 2738225"/>
              <a:gd name="connsiteX231" fmla="*/ 1268951 w 1787743"/>
              <a:gd name="connsiteY231" fmla="*/ 67756 h 2738225"/>
              <a:gd name="connsiteX232" fmla="*/ 1503465 w 1787743"/>
              <a:gd name="connsiteY232" fmla="*/ 419445 h 2738225"/>
              <a:gd name="connsiteX233" fmla="*/ 1190421 w 1787743"/>
              <a:gd name="connsiteY233" fmla="*/ 329103 h 2738225"/>
              <a:gd name="connsiteX234" fmla="*/ 1126952 w 1787743"/>
              <a:gd name="connsiteY234" fmla="*/ 324801 h 2738225"/>
              <a:gd name="connsiteX235" fmla="*/ 892439 w 1787743"/>
              <a:gd name="connsiteY235" fmla="*/ 381803 h 2738225"/>
              <a:gd name="connsiteX236" fmla="*/ 853712 w 1787743"/>
              <a:gd name="connsiteY236" fmla="*/ 401162 h 2738225"/>
              <a:gd name="connsiteX237" fmla="*/ 853712 w 1787743"/>
              <a:gd name="connsiteY237" fmla="*/ 399011 h 2738225"/>
              <a:gd name="connsiteX238" fmla="*/ 922560 w 1787743"/>
              <a:gd name="connsiteY238" fmla="*/ 163476 h 2738225"/>
              <a:gd name="connsiteX239" fmla="*/ 1006468 w 1787743"/>
              <a:gd name="connsiteY239" fmla="*/ 78511 h 2738225"/>
              <a:gd name="connsiteX240" fmla="*/ 1020453 w 1787743"/>
              <a:gd name="connsiteY240" fmla="*/ 65606 h 2738225"/>
              <a:gd name="connsiteX241" fmla="*/ 1004317 w 1787743"/>
              <a:gd name="connsiteY241" fmla="*/ 96795 h 2738225"/>
              <a:gd name="connsiteX242" fmla="*/ 980650 w 1787743"/>
              <a:gd name="connsiteY242" fmla="*/ 209723 h 2738225"/>
              <a:gd name="connsiteX243" fmla="*/ 991407 w 1787743"/>
              <a:gd name="connsiteY243" fmla="*/ 295763 h 2738225"/>
              <a:gd name="connsiteX244" fmla="*/ 1005392 w 1787743"/>
              <a:gd name="connsiteY244" fmla="*/ 304367 h 2738225"/>
              <a:gd name="connsiteX245" fmla="*/ 1025832 w 1787743"/>
              <a:gd name="connsiteY245" fmla="*/ 262422 h 2738225"/>
              <a:gd name="connsiteX246" fmla="*/ 1038741 w 1787743"/>
              <a:gd name="connsiteY246" fmla="*/ 182835 h 2738225"/>
              <a:gd name="connsiteX247" fmla="*/ 1051650 w 1787743"/>
              <a:gd name="connsiteY247" fmla="*/ 54851 h 2738225"/>
              <a:gd name="connsiteX248" fmla="*/ 1051650 w 1787743"/>
              <a:gd name="connsiteY248" fmla="*/ 53775 h 2738225"/>
              <a:gd name="connsiteX249" fmla="*/ 1078543 w 1787743"/>
              <a:gd name="connsiteY249" fmla="*/ 37643 h 2738225"/>
              <a:gd name="connsiteX250" fmla="*/ 1257118 w 1787743"/>
              <a:gd name="connsiteY250" fmla="*/ 41944 h 2738225"/>
              <a:gd name="connsiteX251" fmla="*/ 1265724 w 1787743"/>
              <a:gd name="connsiteY251" fmla="*/ 55926 h 2738225"/>
              <a:gd name="connsiteX252" fmla="*/ 1264648 w 1787743"/>
              <a:gd name="connsiteY252" fmla="*/ 55926 h 2738225"/>
              <a:gd name="connsiteX253" fmla="*/ 1256042 w 1787743"/>
              <a:gd name="connsiteY253" fmla="*/ 62379 h 2738225"/>
              <a:gd name="connsiteX254" fmla="*/ 1253891 w 1787743"/>
              <a:gd name="connsiteY254" fmla="*/ 186062 h 2738225"/>
              <a:gd name="connsiteX255" fmla="*/ 1261421 w 1787743"/>
              <a:gd name="connsiteY255" fmla="*/ 260271 h 2738225"/>
              <a:gd name="connsiteX256" fmla="*/ 1274330 w 1787743"/>
              <a:gd name="connsiteY256" fmla="*/ 303291 h 2738225"/>
              <a:gd name="connsiteX257" fmla="*/ 1287239 w 1787743"/>
              <a:gd name="connsiteY257" fmla="*/ 303291 h 2738225"/>
              <a:gd name="connsiteX258" fmla="*/ 1296921 w 1787743"/>
              <a:gd name="connsiteY258" fmla="*/ 258120 h 2738225"/>
              <a:gd name="connsiteX259" fmla="*/ 1297996 w 1787743"/>
              <a:gd name="connsiteY259" fmla="*/ 177458 h 2738225"/>
              <a:gd name="connsiteX260" fmla="*/ 1284012 w 1787743"/>
              <a:gd name="connsiteY260" fmla="*/ 70983 h 2738225"/>
              <a:gd name="connsiteX261" fmla="*/ 1345330 w 1787743"/>
              <a:gd name="connsiteY261" fmla="*/ 84965 h 2738225"/>
              <a:gd name="connsiteX262" fmla="*/ 1463662 w 1787743"/>
              <a:gd name="connsiteY262" fmla="*/ 168853 h 2738225"/>
              <a:gd name="connsiteX263" fmla="*/ 1540040 w 1787743"/>
              <a:gd name="connsiteY263" fmla="*/ 439880 h 2738225"/>
              <a:gd name="connsiteX264" fmla="*/ 1503465 w 1787743"/>
              <a:gd name="connsiteY264" fmla="*/ 419445 h 2738225"/>
              <a:gd name="connsiteX265" fmla="*/ 1036589 w 1787743"/>
              <a:gd name="connsiteY265" fmla="*/ 65606 h 2738225"/>
              <a:gd name="connsiteX266" fmla="*/ 1025832 w 1787743"/>
              <a:gd name="connsiteY266" fmla="*/ 172080 h 2738225"/>
              <a:gd name="connsiteX267" fmla="*/ 1003241 w 1787743"/>
              <a:gd name="connsiteY267" fmla="*/ 286083 h 2738225"/>
              <a:gd name="connsiteX268" fmla="*/ 1017226 w 1787743"/>
              <a:gd name="connsiteY268" fmla="*/ 98946 h 2738225"/>
              <a:gd name="connsiteX269" fmla="*/ 1036589 w 1787743"/>
              <a:gd name="connsiteY269" fmla="*/ 65606 h 2738225"/>
              <a:gd name="connsiteX270" fmla="*/ 586926 w 1787743"/>
              <a:gd name="connsiteY270" fmla="*/ 1907939 h 2738225"/>
              <a:gd name="connsiteX271" fmla="*/ 582622 w 1787743"/>
              <a:gd name="connsiteY271" fmla="*/ 1911165 h 2738225"/>
              <a:gd name="connsiteX272" fmla="*/ 575092 w 1787743"/>
              <a:gd name="connsiteY272" fmla="*/ 1892882 h 2738225"/>
              <a:gd name="connsiteX273" fmla="*/ 586926 w 1787743"/>
              <a:gd name="connsiteY273" fmla="*/ 1907939 h 2738225"/>
              <a:gd name="connsiteX274" fmla="*/ 1554025 w 1787743"/>
              <a:gd name="connsiteY274" fmla="*/ 458164 h 2738225"/>
              <a:gd name="connsiteX275" fmla="*/ 1623949 w 1787743"/>
              <a:gd name="connsiteY275" fmla="*/ 516241 h 2738225"/>
              <a:gd name="connsiteX276" fmla="*/ 1619646 w 1787743"/>
              <a:gd name="connsiteY276" fmla="*/ 526996 h 2738225"/>
              <a:gd name="connsiteX277" fmla="*/ 1575540 w 1787743"/>
              <a:gd name="connsiteY277" fmla="*/ 532373 h 2738225"/>
              <a:gd name="connsiteX278" fmla="*/ 1573388 w 1787743"/>
              <a:gd name="connsiteY278" fmla="*/ 524844 h 2738225"/>
              <a:gd name="connsiteX279" fmla="*/ 1551873 w 1787743"/>
              <a:gd name="connsiteY279" fmla="*/ 510863 h 2738225"/>
              <a:gd name="connsiteX280" fmla="*/ 1554025 w 1787743"/>
              <a:gd name="connsiteY280" fmla="*/ 458164 h 2738225"/>
              <a:gd name="connsiteX281" fmla="*/ 1551873 w 1787743"/>
              <a:gd name="connsiteY281" fmla="*/ 524844 h 2738225"/>
              <a:gd name="connsiteX282" fmla="*/ 1561555 w 1787743"/>
              <a:gd name="connsiteY282" fmla="*/ 530222 h 2738225"/>
              <a:gd name="connsiteX283" fmla="*/ 1551873 w 1787743"/>
              <a:gd name="connsiteY283" fmla="*/ 528071 h 2738225"/>
              <a:gd name="connsiteX284" fmla="*/ 1551873 w 1787743"/>
              <a:gd name="connsiteY284" fmla="*/ 524844 h 2738225"/>
              <a:gd name="connsiteX285" fmla="*/ 1512071 w 1787743"/>
              <a:gd name="connsiteY285" fmla="*/ 510863 h 2738225"/>
              <a:gd name="connsiteX286" fmla="*/ 1522828 w 1787743"/>
              <a:gd name="connsiteY286" fmla="*/ 514089 h 2738225"/>
              <a:gd name="connsiteX287" fmla="*/ 1538965 w 1787743"/>
              <a:gd name="connsiteY287" fmla="*/ 518391 h 2738225"/>
              <a:gd name="connsiteX288" fmla="*/ 1537889 w 1787743"/>
              <a:gd name="connsiteY288" fmla="*/ 524844 h 2738225"/>
              <a:gd name="connsiteX289" fmla="*/ 1512071 w 1787743"/>
              <a:gd name="connsiteY289" fmla="*/ 517316 h 2738225"/>
              <a:gd name="connsiteX290" fmla="*/ 1512071 w 1787743"/>
              <a:gd name="connsiteY290" fmla="*/ 510863 h 2738225"/>
              <a:gd name="connsiteX291" fmla="*/ 1510995 w 1787743"/>
              <a:gd name="connsiteY291" fmla="*/ 531297 h 2738225"/>
              <a:gd name="connsiteX292" fmla="*/ 1537889 w 1787743"/>
              <a:gd name="connsiteY292" fmla="*/ 538826 h 2738225"/>
              <a:gd name="connsiteX293" fmla="*/ 1533586 w 1787743"/>
              <a:gd name="connsiteY293" fmla="*/ 563563 h 2738225"/>
              <a:gd name="connsiteX294" fmla="*/ 1507768 w 1787743"/>
              <a:gd name="connsiteY294" fmla="*/ 666811 h 2738225"/>
              <a:gd name="connsiteX295" fmla="*/ 1472268 w 1787743"/>
              <a:gd name="connsiteY295" fmla="*/ 808777 h 2738225"/>
              <a:gd name="connsiteX296" fmla="*/ 1457208 w 1787743"/>
              <a:gd name="connsiteY296" fmla="*/ 755002 h 2738225"/>
              <a:gd name="connsiteX297" fmla="*/ 1433541 w 1787743"/>
              <a:gd name="connsiteY297" fmla="*/ 668961 h 2738225"/>
              <a:gd name="connsiteX298" fmla="*/ 1418481 w 1787743"/>
              <a:gd name="connsiteY298" fmla="*/ 581846 h 2738225"/>
              <a:gd name="connsiteX299" fmla="*/ 1398041 w 1787743"/>
              <a:gd name="connsiteY299" fmla="*/ 508712 h 2738225"/>
              <a:gd name="connsiteX300" fmla="*/ 1412026 w 1787743"/>
              <a:gd name="connsiteY300" fmla="*/ 516241 h 2738225"/>
              <a:gd name="connsiteX301" fmla="*/ 1487328 w 1787743"/>
              <a:gd name="connsiteY301" fmla="*/ 548506 h 2738225"/>
              <a:gd name="connsiteX302" fmla="*/ 1510995 w 1787743"/>
              <a:gd name="connsiteY302" fmla="*/ 531297 h 2738225"/>
              <a:gd name="connsiteX303" fmla="*/ 1499162 w 1787743"/>
              <a:gd name="connsiteY303" fmla="*/ 513014 h 2738225"/>
              <a:gd name="connsiteX304" fmla="*/ 1488404 w 1787743"/>
              <a:gd name="connsiteY304" fmla="*/ 507636 h 2738225"/>
              <a:gd name="connsiteX305" fmla="*/ 1498086 w 1787743"/>
              <a:gd name="connsiteY305" fmla="*/ 509787 h 2738225"/>
              <a:gd name="connsiteX306" fmla="*/ 1499162 w 1787743"/>
              <a:gd name="connsiteY306" fmla="*/ 513014 h 2738225"/>
              <a:gd name="connsiteX307" fmla="*/ 835424 w 1787743"/>
              <a:gd name="connsiteY307" fmla="*/ 570016 h 2738225"/>
              <a:gd name="connsiteX308" fmla="*/ 864469 w 1787743"/>
              <a:gd name="connsiteY308" fmla="*/ 491504 h 2738225"/>
              <a:gd name="connsiteX309" fmla="*/ 953756 w 1787743"/>
              <a:gd name="connsiteY309" fmla="*/ 428049 h 2738225"/>
              <a:gd name="connsiteX310" fmla="*/ 1424935 w 1787743"/>
              <a:gd name="connsiteY310" fmla="*/ 460314 h 2738225"/>
              <a:gd name="connsiteX311" fmla="*/ 1489480 w 1787743"/>
              <a:gd name="connsiteY311" fmla="*/ 495806 h 2738225"/>
              <a:gd name="connsiteX312" fmla="*/ 1475495 w 1787743"/>
              <a:gd name="connsiteY312" fmla="*/ 495806 h 2738225"/>
              <a:gd name="connsiteX313" fmla="*/ 1465813 w 1787743"/>
              <a:gd name="connsiteY313" fmla="*/ 503334 h 2738225"/>
              <a:gd name="connsiteX314" fmla="*/ 1478723 w 1787743"/>
              <a:gd name="connsiteY314" fmla="*/ 518391 h 2738225"/>
              <a:gd name="connsiteX315" fmla="*/ 1497010 w 1787743"/>
              <a:gd name="connsiteY315" fmla="*/ 526996 h 2738225"/>
              <a:gd name="connsiteX316" fmla="*/ 1483026 w 1787743"/>
              <a:gd name="connsiteY316" fmla="*/ 536675 h 2738225"/>
              <a:gd name="connsiteX317" fmla="*/ 1416329 w 1787743"/>
              <a:gd name="connsiteY317" fmla="*/ 505486 h 2738225"/>
              <a:gd name="connsiteX318" fmla="*/ 1378678 w 1787743"/>
              <a:gd name="connsiteY318" fmla="*/ 491504 h 2738225"/>
              <a:gd name="connsiteX319" fmla="*/ 1380829 w 1787743"/>
              <a:gd name="connsiteY319" fmla="*/ 508712 h 2738225"/>
              <a:gd name="connsiteX320" fmla="*/ 1403420 w 1787743"/>
              <a:gd name="connsiteY320" fmla="*/ 583997 h 2738225"/>
              <a:gd name="connsiteX321" fmla="*/ 1418481 w 1787743"/>
              <a:gd name="connsiteY321" fmla="*/ 671113 h 2738225"/>
              <a:gd name="connsiteX322" fmla="*/ 1442147 w 1787743"/>
              <a:gd name="connsiteY322" fmla="*/ 758228 h 2738225"/>
              <a:gd name="connsiteX323" fmla="*/ 1463662 w 1787743"/>
              <a:gd name="connsiteY323" fmla="*/ 836740 h 2738225"/>
              <a:gd name="connsiteX324" fmla="*/ 1447526 w 1787743"/>
              <a:gd name="connsiteY324" fmla="*/ 915252 h 2738225"/>
              <a:gd name="connsiteX325" fmla="*/ 1406647 w 1787743"/>
              <a:gd name="connsiteY325" fmla="*/ 975479 h 2738225"/>
              <a:gd name="connsiteX326" fmla="*/ 1392663 w 1787743"/>
              <a:gd name="connsiteY326" fmla="*/ 944290 h 2738225"/>
              <a:gd name="connsiteX327" fmla="*/ 1380829 w 1787743"/>
              <a:gd name="connsiteY327" fmla="*/ 912025 h 2738225"/>
              <a:gd name="connsiteX328" fmla="*/ 1412026 w 1787743"/>
              <a:gd name="connsiteY328" fmla="*/ 832438 h 2738225"/>
              <a:gd name="connsiteX329" fmla="*/ 1427086 w 1787743"/>
              <a:gd name="connsiteY329" fmla="*/ 796946 h 2738225"/>
              <a:gd name="connsiteX330" fmla="*/ 1429238 w 1787743"/>
              <a:gd name="connsiteY330" fmla="*/ 773285 h 2738225"/>
              <a:gd name="connsiteX331" fmla="*/ 1408799 w 1787743"/>
              <a:gd name="connsiteY331" fmla="*/ 787267 h 2738225"/>
              <a:gd name="connsiteX332" fmla="*/ 1325966 w 1787743"/>
              <a:gd name="connsiteY332" fmla="*/ 878684 h 2738225"/>
              <a:gd name="connsiteX333" fmla="*/ 1143088 w 1787743"/>
              <a:gd name="connsiteY333" fmla="*/ 976555 h 2738225"/>
              <a:gd name="connsiteX334" fmla="*/ 1002165 w 1787743"/>
              <a:gd name="connsiteY334" fmla="*/ 914176 h 2738225"/>
              <a:gd name="connsiteX335" fmla="*/ 927938 w 1787743"/>
              <a:gd name="connsiteY335" fmla="*/ 738869 h 2738225"/>
              <a:gd name="connsiteX336" fmla="*/ 909651 w 1787743"/>
              <a:gd name="connsiteY336" fmla="*/ 545279 h 2738225"/>
              <a:gd name="connsiteX337" fmla="*/ 906423 w 1787743"/>
              <a:gd name="connsiteY337" fmla="*/ 510863 h 2738225"/>
              <a:gd name="connsiteX338" fmla="*/ 901045 w 1787743"/>
              <a:gd name="connsiteY338" fmla="*/ 507636 h 2738225"/>
              <a:gd name="connsiteX339" fmla="*/ 880605 w 1787743"/>
              <a:gd name="connsiteY339" fmla="*/ 552808 h 2738225"/>
              <a:gd name="connsiteX340" fmla="*/ 853712 w 1787743"/>
              <a:gd name="connsiteY340" fmla="*/ 636696 h 2738225"/>
              <a:gd name="connsiteX341" fmla="*/ 835424 w 1787743"/>
              <a:gd name="connsiteY341" fmla="*/ 570016 h 2738225"/>
              <a:gd name="connsiteX342" fmla="*/ 1458283 w 1787743"/>
              <a:gd name="connsiteY342" fmla="*/ 937837 h 2738225"/>
              <a:gd name="connsiteX343" fmla="*/ 1471192 w 1787743"/>
              <a:gd name="connsiteY343" fmla="*/ 1002367 h 2738225"/>
              <a:gd name="connsiteX344" fmla="*/ 1448601 w 1787743"/>
              <a:gd name="connsiteY344" fmla="*/ 1035707 h 2738225"/>
              <a:gd name="connsiteX345" fmla="*/ 1458283 w 1787743"/>
              <a:gd name="connsiteY345" fmla="*/ 937837 h 2738225"/>
              <a:gd name="connsiteX346" fmla="*/ 1436768 w 1787743"/>
              <a:gd name="connsiteY346" fmla="*/ 1048614 h 2738225"/>
              <a:gd name="connsiteX347" fmla="*/ 1434617 w 1787743"/>
              <a:gd name="connsiteY347" fmla="*/ 1049689 h 2738225"/>
              <a:gd name="connsiteX348" fmla="*/ 1395890 w 1787743"/>
              <a:gd name="connsiteY348" fmla="*/ 1072274 h 2738225"/>
              <a:gd name="connsiteX349" fmla="*/ 1400193 w 1787743"/>
              <a:gd name="connsiteY349" fmla="*/ 1063671 h 2738225"/>
              <a:gd name="connsiteX350" fmla="*/ 1413102 w 1787743"/>
              <a:gd name="connsiteY350" fmla="*/ 994839 h 2738225"/>
              <a:gd name="connsiteX351" fmla="*/ 1415253 w 1787743"/>
              <a:gd name="connsiteY351" fmla="*/ 992687 h 2738225"/>
              <a:gd name="connsiteX352" fmla="*/ 1439996 w 1787743"/>
              <a:gd name="connsiteY352" fmla="*/ 944290 h 2738225"/>
              <a:gd name="connsiteX353" fmla="*/ 1445374 w 1787743"/>
              <a:gd name="connsiteY353" fmla="*/ 935686 h 2738225"/>
              <a:gd name="connsiteX354" fmla="*/ 1436768 w 1787743"/>
              <a:gd name="connsiteY354" fmla="*/ 1048614 h 2738225"/>
              <a:gd name="connsiteX355" fmla="*/ 1342102 w 1787743"/>
              <a:gd name="connsiteY355" fmla="*/ 1104539 h 2738225"/>
              <a:gd name="connsiteX356" fmla="*/ 1328118 w 1787743"/>
              <a:gd name="connsiteY356" fmla="*/ 1128201 h 2738225"/>
              <a:gd name="connsiteX357" fmla="*/ 1314133 w 1787743"/>
              <a:gd name="connsiteY357" fmla="*/ 1141107 h 2738225"/>
              <a:gd name="connsiteX358" fmla="*/ 1310905 w 1787743"/>
              <a:gd name="connsiteY358" fmla="*/ 1140031 h 2738225"/>
              <a:gd name="connsiteX359" fmla="*/ 1337799 w 1787743"/>
              <a:gd name="connsiteY359" fmla="*/ 1105615 h 2738225"/>
              <a:gd name="connsiteX360" fmla="*/ 1342102 w 1787743"/>
              <a:gd name="connsiteY360" fmla="*/ 1104539 h 2738225"/>
              <a:gd name="connsiteX361" fmla="*/ 1301224 w 1787743"/>
              <a:gd name="connsiteY361" fmla="*/ 1152937 h 2738225"/>
              <a:gd name="connsiteX362" fmla="*/ 1300148 w 1787743"/>
              <a:gd name="connsiteY362" fmla="*/ 1154013 h 2738225"/>
              <a:gd name="connsiteX363" fmla="*/ 1301224 w 1787743"/>
              <a:gd name="connsiteY363" fmla="*/ 1152937 h 2738225"/>
              <a:gd name="connsiteX364" fmla="*/ 1301224 w 1787743"/>
              <a:gd name="connsiteY364" fmla="*/ 1152937 h 2738225"/>
              <a:gd name="connsiteX365" fmla="*/ 1299072 w 1787743"/>
              <a:gd name="connsiteY365" fmla="*/ 1171221 h 2738225"/>
              <a:gd name="connsiteX366" fmla="*/ 1258194 w 1787743"/>
              <a:gd name="connsiteY366" fmla="*/ 1224996 h 2738225"/>
              <a:gd name="connsiteX367" fmla="*/ 1003241 w 1787743"/>
              <a:gd name="connsiteY367" fmla="*/ 1598195 h 2738225"/>
              <a:gd name="connsiteX368" fmla="*/ 817136 w 1787743"/>
              <a:gd name="connsiteY368" fmla="*/ 1873523 h 2738225"/>
              <a:gd name="connsiteX369" fmla="*/ 793470 w 1787743"/>
              <a:gd name="connsiteY369" fmla="*/ 1897184 h 2738225"/>
              <a:gd name="connsiteX370" fmla="*/ 789167 w 1787743"/>
              <a:gd name="connsiteY370" fmla="*/ 1897184 h 2738225"/>
              <a:gd name="connsiteX371" fmla="*/ 781636 w 1787743"/>
              <a:gd name="connsiteY371" fmla="*/ 1888580 h 2738225"/>
              <a:gd name="connsiteX372" fmla="*/ 935469 w 1787743"/>
              <a:gd name="connsiteY372" fmla="*/ 1232524 h 2738225"/>
              <a:gd name="connsiteX373" fmla="*/ 939772 w 1787743"/>
              <a:gd name="connsiteY373" fmla="*/ 1275544 h 2738225"/>
              <a:gd name="connsiteX374" fmla="*/ 942999 w 1787743"/>
              <a:gd name="connsiteY374" fmla="*/ 1284148 h 2738225"/>
              <a:gd name="connsiteX375" fmla="*/ 822515 w 1787743"/>
              <a:gd name="connsiteY375" fmla="*/ 1812219 h 2738225"/>
              <a:gd name="connsiteX376" fmla="*/ 830045 w 1787743"/>
              <a:gd name="connsiteY376" fmla="*/ 1820823 h 2738225"/>
              <a:gd name="connsiteX377" fmla="*/ 834348 w 1787743"/>
              <a:gd name="connsiteY377" fmla="*/ 1820823 h 2738225"/>
              <a:gd name="connsiteX378" fmla="*/ 859090 w 1787743"/>
              <a:gd name="connsiteY378" fmla="*/ 1797162 h 2738225"/>
              <a:gd name="connsiteX379" fmla="*/ 1047347 w 1787743"/>
              <a:gd name="connsiteY379" fmla="*/ 1521834 h 2738225"/>
              <a:gd name="connsiteX380" fmla="*/ 1267875 w 1787743"/>
              <a:gd name="connsiteY380" fmla="*/ 1197033 h 2738225"/>
              <a:gd name="connsiteX381" fmla="*/ 1299072 w 1787743"/>
              <a:gd name="connsiteY381" fmla="*/ 1171221 h 2738225"/>
              <a:gd name="connsiteX382" fmla="*/ 832197 w 1787743"/>
              <a:gd name="connsiteY382" fmla="*/ 1311036 h 2738225"/>
              <a:gd name="connsiteX383" fmla="*/ 783788 w 1787743"/>
              <a:gd name="connsiteY383" fmla="*/ 1288450 h 2738225"/>
              <a:gd name="connsiteX384" fmla="*/ 757970 w 1787743"/>
              <a:gd name="connsiteY384" fmla="*/ 1281997 h 2738225"/>
              <a:gd name="connsiteX385" fmla="*/ 807454 w 1787743"/>
              <a:gd name="connsiteY385" fmla="*/ 1234675 h 2738225"/>
              <a:gd name="connsiteX386" fmla="*/ 958059 w 1787743"/>
              <a:gd name="connsiteY386" fmla="*/ 1117446 h 2738225"/>
              <a:gd name="connsiteX387" fmla="*/ 963438 w 1787743"/>
              <a:gd name="connsiteY387" fmla="*/ 1119597 h 2738225"/>
              <a:gd name="connsiteX388" fmla="*/ 775182 w 1787743"/>
              <a:gd name="connsiteY388" fmla="*/ 1869221 h 2738225"/>
              <a:gd name="connsiteX389" fmla="*/ 750439 w 1787743"/>
              <a:gd name="connsiteY389" fmla="*/ 1762746 h 2738225"/>
              <a:gd name="connsiteX390" fmla="*/ 719243 w 1787743"/>
              <a:gd name="connsiteY390" fmla="*/ 1540117 h 2738225"/>
              <a:gd name="connsiteX391" fmla="*/ 708485 w 1787743"/>
              <a:gd name="connsiteY391" fmla="*/ 1458380 h 2738225"/>
              <a:gd name="connsiteX392" fmla="*/ 788091 w 1787743"/>
              <a:gd name="connsiteY392" fmla="*/ 1356207 h 2738225"/>
              <a:gd name="connsiteX393" fmla="*/ 830045 w 1787743"/>
              <a:gd name="connsiteY393" fmla="*/ 1329319 h 2738225"/>
              <a:gd name="connsiteX394" fmla="*/ 832197 w 1787743"/>
              <a:gd name="connsiteY394" fmla="*/ 1311036 h 2738225"/>
              <a:gd name="connsiteX395" fmla="*/ 952681 w 1787743"/>
              <a:gd name="connsiteY395" fmla="*/ 1102389 h 2738225"/>
              <a:gd name="connsiteX396" fmla="*/ 934393 w 1787743"/>
              <a:gd name="connsiteY396" fmla="*/ 1097011 h 2738225"/>
              <a:gd name="connsiteX397" fmla="*/ 963438 w 1787743"/>
              <a:gd name="connsiteY397" fmla="*/ 1074426 h 2738225"/>
              <a:gd name="connsiteX398" fmla="*/ 968817 w 1787743"/>
              <a:gd name="connsiteY398" fmla="*/ 1092709 h 2738225"/>
              <a:gd name="connsiteX399" fmla="*/ 964514 w 1787743"/>
              <a:gd name="connsiteY399" fmla="*/ 1095936 h 2738225"/>
              <a:gd name="connsiteX400" fmla="*/ 952681 w 1787743"/>
              <a:gd name="connsiteY400" fmla="*/ 1102389 h 2738225"/>
              <a:gd name="connsiteX401" fmla="*/ 1292618 w 1787743"/>
              <a:gd name="connsiteY401" fmla="*/ 1135729 h 2738225"/>
              <a:gd name="connsiteX402" fmla="*/ 1262497 w 1787743"/>
              <a:gd name="connsiteY402" fmla="*/ 1122823 h 2738225"/>
              <a:gd name="connsiteX403" fmla="*/ 1260345 w 1787743"/>
              <a:gd name="connsiteY403" fmla="*/ 1119597 h 2738225"/>
              <a:gd name="connsiteX404" fmla="*/ 1286163 w 1787743"/>
              <a:gd name="connsiteY404" fmla="*/ 1114219 h 2738225"/>
              <a:gd name="connsiteX405" fmla="*/ 1329193 w 1787743"/>
              <a:gd name="connsiteY405" fmla="*/ 1107766 h 2738225"/>
              <a:gd name="connsiteX406" fmla="*/ 1292618 w 1787743"/>
              <a:gd name="connsiteY406" fmla="*/ 1135729 h 2738225"/>
              <a:gd name="connsiteX407" fmla="*/ 1285088 w 1787743"/>
              <a:gd name="connsiteY407" fmla="*/ 1102389 h 2738225"/>
              <a:gd name="connsiteX408" fmla="*/ 1248512 w 1787743"/>
              <a:gd name="connsiteY408" fmla="*/ 1115294 h 2738225"/>
              <a:gd name="connsiteX409" fmla="*/ 1251739 w 1787743"/>
              <a:gd name="connsiteY409" fmla="*/ 1130352 h 2738225"/>
              <a:gd name="connsiteX410" fmla="*/ 1278633 w 1787743"/>
              <a:gd name="connsiteY410" fmla="*/ 1146484 h 2738225"/>
              <a:gd name="connsiteX411" fmla="*/ 1267875 w 1787743"/>
              <a:gd name="connsiteY411" fmla="*/ 1152937 h 2738225"/>
              <a:gd name="connsiteX412" fmla="*/ 1140937 w 1787743"/>
              <a:gd name="connsiteY412" fmla="*/ 1223920 h 2738225"/>
              <a:gd name="connsiteX413" fmla="*/ 1032286 w 1787743"/>
              <a:gd name="connsiteY413" fmla="*/ 1245430 h 2738225"/>
              <a:gd name="connsiteX414" fmla="*/ 981726 w 1787743"/>
              <a:gd name="connsiteY414" fmla="*/ 1201335 h 2738225"/>
              <a:gd name="connsiteX415" fmla="*/ 977423 w 1787743"/>
              <a:gd name="connsiteY415" fmla="*/ 1158315 h 2738225"/>
              <a:gd name="connsiteX416" fmla="*/ 950529 w 1787743"/>
              <a:gd name="connsiteY416" fmla="*/ 1257261 h 2738225"/>
              <a:gd name="connsiteX417" fmla="*/ 972044 w 1787743"/>
              <a:gd name="connsiteY417" fmla="*/ 1145409 h 2738225"/>
              <a:gd name="connsiteX418" fmla="*/ 979574 w 1787743"/>
              <a:gd name="connsiteY418" fmla="*/ 1126049 h 2738225"/>
              <a:gd name="connsiteX419" fmla="*/ 1003241 w 1787743"/>
              <a:gd name="connsiteY419" fmla="*/ 1135729 h 2738225"/>
              <a:gd name="connsiteX420" fmla="*/ 1015074 w 1787743"/>
              <a:gd name="connsiteY420" fmla="*/ 1140031 h 2738225"/>
              <a:gd name="connsiteX421" fmla="*/ 1019377 w 1787743"/>
              <a:gd name="connsiteY421" fmla="*/ 1141107 h 2738225"/>
              <a:gd name="connsiteX422" fmla="*/ 1027983 w 1787743"/>
              <a:gd name="connsiteY422" fmla="*/ 1136804 h 2738225"/>
              <a:gd name="connsiteX423" fmla="*/ 1023680 w 1787743"/>
              <a:gd name="connsiteY423" fmla="*/ 1129276 h 2738225"/>
              <a:gd name="connsiteX424" fmla="*/ 1021529 w 1787743"/>
              <a:gd name="connsiteY424" fmla="*/ 1128201 h 2738225"/>
              <a:gd name="connsiteX425" fmla="*/ 1015074 w 1787743"/>
              <a:gd name="connsiteY425" fmla="*/ 1126049 h 2738225"/>
              <a:gd name="connsiteX426" fmla="*/ 1009695 w 1787743"/>
              <a:gd name="connsiteY426" fmla="*/ 1123899 h 2738225"/>
              <a:gd name="connsiteX427" fmla="*/ 993559 w 1787743"/>
              <a:gd name="connsiteY427" fmla="*/ 1107766 h 2738225"/>
              <a:gd name="connsiteX428" fmla="*/ 1000014 w 1787743"/>
              <a:gd name="connsiteY428" fmla="*/ 1095936 h 2738225"/>
              <a:gd name="connsiteX429" fmla="*/ 1020453 w 1787743"/>
              <a:gd name="connsiteY429" fmla="*/ 1074426 h 2738225"/>
              <a:gd name="connsiteX430" fmla="*/ 1015074 w 1787743"/>
              <a:gd name="connsiteY430" fmla="*/ 1067972 h 2738225"/>
              <a:gd name="connsiteX431" fmla="*/ 1004317 w 1787743"/>
              <a:gd name="connsiteY431" fmla="*/ 1071199 h 2738225"/>
              <a:gd name="connsiteX432" fmla="*/ 1011847 w 1787743"/>
              <a:gd name="connsiteY432" fmla="*/ 1048614 h 2738225"/>
              <a:gd name="connsiteX433" fmla="*/ 1015074 w 1787743"/>
              <a:gd name="connsiteY433" fmla="*/ 1012047 h 2738225"/>
              <a:gd name="connsiteX434" fmla="*/ 1007544 w 1787743"/>
              <a:gd name="connsiteY434" fmla="*/ 1008820 h 2738225"/>
              <a:gd name="connsiteX435" fmla="*/ 997862 w 1787743"/>
              <a:gd name="connsiteY435" fmla="*/ 1030330 h 2738225"/>
              <a:gd name="connsiteX436" fmla="*/ 976347 w 1787743"/>
              <a:gd name="connsiteY436" fmla="*/ 1055067 h 2738225"/>
              <a:gd name="connsiteX437" fmla="*/ 970968 w 1787743"/>
              <a:gd name="connsiteY437" fmla="*/ 988385 h 2738225"/>
              <a:gd name="connsiteX438" fmla="*/ 899969 w 1787743"/>
              <a:gd name="connsiteY438" fmla="*/ 760379 h 2738225"/>
              <a:gd name="connsiteX439" fmla="*/ 863393 w 1787743"/>
              <a:gd name="connsiteY439" fmla="*/ 658206 h 2738225"/>
              <a:gd name="connsiteX440" fmla="*/ 895666 w 1787743"/>
              <a:gd name="connsiteY440" fmla="*/ 559261 h 2738225"/>
              <a:gd name="connsiteX441" fmla="*/ 902120 w 1787743"/>
              <a:gd name="connsiteY441" fmla="*/ 537751 h 2738225"/>
              <a:gd name="connsiteX442" fmla="*/ 902120 w 1787743"/>
              <a:gd name="connsiteY442" fmla="*/ 548506 h 2738225"/>
              <a:gd name="connsiteX443" fmla="*/ 920408 w 1787743"/>
              <a:gd name="connsiteY443" fmla="*/ 746398 h 2738225"/>
              <a:gd name="connsiteX444" fmla="*/ 996786 w 1787743"/>
              <a:gd name="connsiteY444" fmla="*/ 927082 h 2738225"/>
              <a:gd name="connsiteX445" fmla="*/ 1061331 w 1787743"/>
              <a:gd name="connsiteY445" fmla="*/ 979782 h 2738225"/>
              <a:gd name="connsiteX446" fmla="*/ 1149543 w 1787743"/>
              <a:gd name="connsiteY446" fmla="*/ 993763 h 2738225"/>
              <a:gd name="connsiteX447" fmla="*/ 1252815 w 1787743"/>
              <a:gd name="connsiteY447" fmla="*/ 958272 h 2738225"/>
              <a:gd name="connsiteX448" fmla="*/ 1341026 w 1787743"/>
              <a:gd name="connsiteY448" fmla="*/ 891590 h 2738225"/>
              <a:gd name="connsiteX449" fmla="*/ 1413102 w 1787743"/>
              <a:gd name="connsiteY449" fmla="*/ 813079 h 2738225"/>
              <a:gd name="connsiteX450" fmla="*/ 1405571 w 1787743"/>
              <a:gd name="connsiteY450" fmla="*/ 830287 h 2738225"/>
              <a:gd name="connsiteX451" fmla="*/ 1373299 w 1787743"/>
              <a:gd name="connsiteY451" fmla="*/ 914176 h 2738225"/>
              <a:gd name="connsiteX452" fmla="*/ 1387284 w 1787743"/>
              <a:gd name="connsiteY452" fmla="*/ 953969 h 2738225"/>
              <a:gd name="connsiteX453" fmla="*/ 1404496 w 1787743"/>
              <a:gd name="connsiteY453" fmla="*/ 995914 h 2738225"/>
              <a:gd name="connsiteX454" fmla="*/ 1353935 w 1787743"/>
              <a:gd name="connsiteY454" fmla="*/ 1092709 h 2738225"/>
              <a:gd name="connsiteX455" fmla="*/ 1285088 w 1787743"/>
              <a:gd name="connsiteY455" fmla="*/ 1102389 h 2738225"/>
              <a:gd name="connsiteX456" fmla="*/ 975271 w 1787743"/>
              <a:gd name="connsiteY456" fmla="*/ 1065822 h 2738225"/>
              <a:gd name="connsiteX457" fmla="*/ 990332 w 1787743"/>
              <a:gd name="connsiteY457" fmla="*/ 1049689 h 2738225"/>
              <a:gd name="connsiteX458" fmla="*/ 978499 w 1787743"/>
              <a:gd name="connsiteY458" fmla="*/ 1081954 h 2738225"/>
              <a:gd name="connsiteX459" fmla="*/ 975271 w 1787743"/>
              <a:gd name="connsiteY459" fmla="*/ 1071199 h 2738225"/>
              <a:gd name="connsiteX460" fmla="*/ 975271 w 1787743"/>
              <a:gd name="connsiteY460" fmla="*/ 1065822 h 2738225"/>
              <a:gd name="connsiteX461" fmla="*/ 1402344 w 1787743"/>
              <a:gd name="connsiteY461" fmla="*/ 1019575 h 2738225"/>
              <a:gd name="connsiteX462" fmla="*/ 1389435 w 1787743"/>
              <a:gd name="connsiteY462" fmla="*/ 1057217 h 2738225"/>
              <a:gd name="connsiteX463" fmla="*/ 1372223 w 1787743"/>
              <a:gd name="connsiteY463" fmla="*/ 1081954 h 2738225"/>
              <a:gd name="connsiteX464" fmla="*/ 1367920 w 1787743"/>
              <a:gd name="connsiteY464" fmla="*/ 1083029 h 2738225"/>
              <a:gd name="connsiteX465" fmla="*/ 1402344 w 1787743"/>
              <a:gd name="connsiteY465" fmla="*/ 1019575 h 2738225"/>
              <a:gd name="connsiteX466" fmla="*/ 738606 w 1787743"/>
              <a:gd name="connsiteY466" fmla="*/ 980857 h 2738225"/>
              <a:gd name="connsiteX467" fmla="*/ 789167 w 1787743"/>
              <a:gd name="connsiteY467" fmla="*/ 789418 h 2738225"/>
              <a:gd name="connsiteX468" fmla="*/ 838651 w 1787743"/>
              <a:gd name="connsiteY468" fmla="*/ 701227 h 2738225"/>
              <a:gd name="connsiteX469" fmla="*/ 852636 w 1787743"/>
              <a:gd name="connsiteY469" fmla="*/ 671113 h 2738225"/>
              <a:gd name="connsiteX470" fmla="*/ 884908 w 1787743"/>
              <a:gd name="connsiteY470" fmla="*/ 759304 h 2738225"/>
              <a:gd name="connsiteX471" fmla="*/ 955908 w 1787743"/>
              <a:gd name="connsiteY471" fmla="*/ 983008 h 2738225"/>
              <a:gd name="connsiteX472" fmla="*/ 962362 w 1787743"/>
              <a:gd name="connsiteY472" fmla="*/ 1060444 h 2738225"/>
              <a:gd name="connsiteX473" fmla="*/ 955908 w 1787743"/>
              <a:gd name="connsiteY473" fmla="*/ 1065822 h 2738225"/>
              <a:gd name="connsiteX474" fmla="*/ 922560 w 1787743"/>
              <a:gd name="connsiteY474" fmla="*/ 1092709 h 2738225"/>
              <a:gd name="connsiteX475" fmla="*/ 738606 w 1787743"/>
              <a:gd name="connsiteY475" fmla="*/ 980857 h 2738225"/>
              <a:gd name="connsiteX476" fmla="*/ 728924 w 1787743"/>
              <a:gd name="connsiteY476" fmla="*/ 1270167 h 2738225"/>
              <a:gd name="connsiteX477" fmla="*/ 770879 w 1787743"/>
              <a:gd name="connsiteY477" fmla="*/ 1224996 h 2738225"/>
              <a:gd name="connsiteX478" fmla="*/ 875227 w 1787743"/>
              <a:gd name="connsiteY478" fmla="*/ 1144333 h 2738225"/>
              <a:gd name="connsiteX479" fmla="*/ 924711 w 1787743"/>
              <a:gd name="connsiteY479" fmla="*/ 1107766 h 2738225"/>
              <a:gd name="connsiteX480" fmla="*/ 940847 w 1787743"/>
              <a:gd name="connsiteY480" fmla="*/ 1113144 h 2738225"/>
              <a:gd name="connsiteX481" fmla="*/ 796697 w 1787743"/>
              <a:gd name="connsiteY481" fmla="*/ 1227147 h 2738225"/>
              <a:gd name="connsiteX482" fmla="*/ 743985 w 1787743"/>
              <a:gd name="connsiteY482" fmla="*/ 1277695 h 2738225"/>
              <a:gd name="connsiteX483" fmla="*/ 728924 w 1787743"/>
              <a:gd name="connsiteY483" fmla="*/ 1270167 h 2738225"/>
              <a:gd name="connsiteX484" fmla="*/ 692349 w 1787743"/>
              <a:gd name="connsiteY484" fmla="*/ 1941279 h 2738225"/>
              <a:gd name="connsiteX485" fmla="*/ 641789 w 1787743"/>
              <a:gd name="connsiteY485" fmla="*/ 1955261 h 2738225"/>
              <a:gd name="connsiteX486" fmla="*/ 618122 w 1787743"/>
              <a:gd name="connsiteY486" fmla="*/ 1812219 h 2738225"/>
              <a:gd name="connsiteX487" fmla="*/ 581547 w 1787743"/>
              <a:gd name="connsiteY487" fmla="*/ 1559477 h 2738225"/>
              <a:gd name="connsiteX488" fmla="*/ 638562 w 1787743"/>
              <a:gd name="connsiteY488" fmla="*/ 1405680 h 2738225"/>
              <a:gd name="connsiteX489" fmla="*/ 745061 w 1787743"/>
              <a:gd name="connsiteY489" fmla="*/ 1291677 h 2738225"/>
              <a:gd name="connsiteX490" fmla="*/ 779485 w 1787743"/>
              <a:gd name="connsiteY490" fmla="*/ 1301356 h 2738225"/>
              <a:gd name="connsiteX491" fmla="*/ 819287 w 1787743"/>
              <a:gd name="connsiteY491" fmla="*/ 1316413 h 2738225"/>
              <a:gd name="connsiteX492" fmla="*/ 817136 w 1787743"/>
              <a:gd name="connsiteY492" fmla="*/ 1321791 h 2738225"/>
              <a:gd name="connsiteX493" fmla="*/ 781636 w 1787743"/>
              <a:gd name="connsiteY493" fmla="*/ 1344376 h 2738225"/>
              <a:gd name="connsiteX494" fmla="*/ 719243 w 1787743"/>
              <a:gd name="connsiteY494" fmla="*/ 1383095 h 2738225"/>
              <a:gd name="connsiteX495" fmla="*/ 694501 w 1787743"/>
              <a:gd name="connsiteY495" fmla="*/ 1460530 h 2738225"/>
              <a:gd name="connsiteX496" fmla="*/ 705258 w 1787743"/>
              <a:gd name="connsiteY496" fmla="*/ 1541193 h 2738225"/>
              <a:gd name="connsiteX497" fmla="*/ 736455 w 1787743"/>
              <a:gd name="connsiteY497" fmla="*/ 1764897 h 2738225"/>
              <a:gd name="connsiteX498" fmla="*/ 769803 w 1787743"/>
              <a:gd name="connsiteY498" fmla="*/ 1890731 h 2738225"/>
              <a:gd name="connsiteX499" fmla="*/ 768727 w 1787743"/>
              <a:gd name="connsiteY499" fmla="*/ 1893958 h 2738225"/>
              <a:gd name="connsiteX500" fmla="*/ 760121 w 1787743"/>
              <a:gd name="connsiteY500" fmla="*/ 1922996 h 2738225"/>
              <a:gd name="connsiteX501" fmla="*/ 692349 w 1787743"/>
              <a:gd name="connsiteY501" fmla="*/ 1941279 h 2738225"/>
              <a:gd name="connsiteX502" fmla="*/ 769803 w 1787743"/>
              <a:gd name="connsiteY502" fmla="*/ 1933751 h 2738225"/>
              <a:gd name="connsiteX503" fmla="*/ 802076 w 1787743"/>
              <a:gd name="connsiteY503" fmla="*/ 1928373 h 2738225"/>
              <a:gd name="connsiteX504" fmla="*/ 977423 w 1787743"/>
              <a:gd name="connsiteY504" fmla="*/ 1769199 h 2738225"/>
              <a:gd name="connsiteX505" fmla="*/ 1249588 w 1787743"/>
              <a:gd name="connsiteY505" fmla="*/ 1497097 h 2738225"/>
              <a:gd name="connsiteX506" fmla="*/ 1321663 w 1787743"/>
              <a:gd name="connsiteY506" fmla="*/ 1425039 h 2738225"/>
              <a:gd name="connsiteX507" fmla="*/ 1195800 w 1787743"/>
              <a:gd name="connsiteY507" fmla="*/ 1636912 h 2738225"/>
              <a:gd name="connsiteX508" fmla="*/ 1126952 w 1787743"/>
              <a:gd name="connsiteY508" fmla="*/ 1760595 h 2738225"/>
              <a:gd name="connsiteX509" fmla="*/ 1038741 w 1787743"/>
              <a:gd name="connsiteY509" fmla="*/ 1892882 h 2738225"/>
              <a:gd name="connsiteX510" fmla="*/ 1037665 w 1787743"/>
              <a:gd name="connsiteY510" fmla="*/ 1889655 h 2738225"/>
              <a:gd name="connsiteX511" fmla="*/ 1018301 w 1787743"/>
              <a:gd name="connsiteY511" fmla="*/ 1878900 h 2738225"/>
              <a:gd name="connsiteX512" fmla="*/ 883832 w 1787743"/>
              <a:gd name="connsiteY512" fmla="*/ 1936978 h 2738225"/>
              <a:gd name="connsiteX513" fmla="*/ 836500 w 1787743"/>
              <a:gd name="connsiteY513" fmla="*/ 1964940 h 2738225"/>
              <a:gd name="connsiteX514" fmla="*/ 818212 w 1787743"/>
              <a:gd name="connsiteY514" fmla="*/ 1955261 h 2738225"/>
              <a:gd name="connsiteX515" fmla="*/ 753667 w 1787743"/>
              <a:gd name="connsiteY515" fmla="*/ 1969243 h 2738225"/>
              <a:gd name="connsiteX516" fmla="*/ 769803 w 1787743"/>
              <a:gd name="connsiteY516" fmla="*/ 1933751 h 2738225"/>
              <a:gd name="connsiteX517" fmla="*/ 937620 w 1787743"/>
              <a:gd name="connsiteY517" fmla="*/ 1984300 h 2738225"/>
              <a:gd name="connsiteX518" fmla="*/ 861242 w 1787743"/>
              <a:gd name="connsiteY518" fmla="*/ 2013338 h 2738225"/>
              <a:gd name="connsiteX519" fmla="*/ 846181 w 1787743"/>
              <a:gd name="connsiteY519" fmla="*/ 1973545 h 2738225"/>
              <a:gd name="connsiteX520" fmla="*/ 893514 w 1787743"/>
              <a:gd name="connsiteY520" fmla="*/ 1945581 h 2738225"/>
              <a:gd name="connsiteX521" fmla="*/ 1019377 w 1787743"/>
              <a:gd name="connsiteY521" fmla="*/ 1889655 h 2738225"/>
              <a:gd name="connsiteX522" fmla="*/ 1024756 w 1787743"/>
              <a:gd name="connsiteY522" fmla="*/ 1892882 h 2738225"/>
              <a:gd name="connsiteX523" fmla="*/ 1025832 w 1787743"/>
              <a:gd name="connsiteY523" fmla="*/ 1905788 h 2738225"/>
              <a:gd name="connsiteX524" fmla="*/ 937620 w 1787743"/>
              <a:gd name="connsiteY524" fmla="*/ 1984300 h 2738225"/>
              <a:gd name="connsiteX525" fmla="*/ 1020453 w 1787743"/>
              <a:gd name="connsiteY525" fmla="*/ 1933751 h 2738225"/>
              <a:gd name="connsiteX526" fmla="*/ 1003241 w 1787743"/>
              <a:gd name="connsiteY526" fmla="*/ 1972469 h 2738225"/>
              <a:gd name="connsiteX527" fmla="*/ 947302 w 1787743"/>
              <a:gd name="connsiteY527" fmla="*/ 2055283 h 2738225"/>
              <a:gd name="connsiteX528" fmla="*/ 881681 w 1787743"/>
              <a:gd name="connsiteY528" fmla="*/ 2090774 h 2738225"/>
              <a:gd name="connsiteX529" fmla="*/ 877378 w 1787743"/>
              <a:gd name="connsiteY529" fmla="*/ 2071415 h 2738225"/>
              <a:gd name="connsiteX530" fmla="*/ 865545 w 1787743"/>
              <a:gd name="connsiteY530" fmla="*/ 2026244 h 2738225"/>
              <a:gd name="connsiteX531" fmla="*/ 946226 w 1787743"/>
              <a:gd name="connsiteY531" fmla="*/ 1996130 h 2738225"/>
              <a:gd name="connsiteX532" fmla="*/ 1020453 w 1787743"/>
              <a:gd name="connsiteY532" fmla="*/ 1933751 h 2738225"/>
              <a:gd name="connsiteX533" fmla="*/ 848333 w 1787743"/>
              <a:gd name="connsiteY533" fmla="*/ 2014413 h 2738225"/>
              <a:gd name="connsiteX534" fmla="*/ 805303 w 1787743"/>
              <a:gd name="connsiteY534" fmla="*/ 2016565 h 2738225"/>
              <a:gd name="connsiteX535" fmla="*/ 803151 w 1787743"/>
              <a:gd name="connsiteY535" fmla="*/ 2016565 h 2738225"/>
              <a:gd name="connsiteX536" fmla="*/ 795621 w 1787743"/>
              <a:gd name="connsiteY536" fmla="*/ 2015489 h 2738225"/>
              <a:gd name="connsiteX537" fmla="*/ 824666 w 1787743"/>
              <a:gd name="connsiteY537" fmla="*/ 1988601 h 2738225"/>
              <a:gd name="connsiteX538" fmla="*/ 836500 w 1787743"/>
              <a:gd name="connsiteY538" fmla="*/ 1981073 h 2738225"/>
              <a:gd name="connsiteX539" fmla="*/ 848333 w 1787743"/>
              <a:gd name="connsiteY539" fmla="*/ 2014413 h 2738225"/>
              <a:gd name="connsiteX540" fmla="*/ 748288 w 1787743"/>
              <a:gd name="connsiteY540" fmla="*/ 1982148 h 2738225"/>
              <a:gd name="connsiteX541" fmla="*/ 820363 w 1787743"/>
              <a:gd name="connsiteY541" fmla="*/ 1967091 h 2738225"/>
              <a:gd name="connsiteX542" fmla="*/ 827894 w 1787743"/>
              <a:gd name="connsiteY542" fmla="*/ 1971393 h 2738225"/>
              <a:gd name="connsiteX543" fmla="*/ 814985 w 1787743"/>
              <a:gd name="connsiteY543" fmla="*/ 1979998 h 2738225"/>
              <a:gd name="connsiteX544" fmla="*/ 782712 w 1787743"/>
              <a:gd name="connsiteY544" fmla="*/ 2017640 h 2738225"/>
              <a:gd name="connsiteX545" fmla="*/ 804227 w 1787743"/>
              <a:gd name="connsiteY545" fmla="*/ 2030546 h 2738225"/>
              <a:gd name="connsiteX546" fmla="*/ 806379 w 1787743"/>
              <a:gd name="connsiteY546" fmla="*/ 2030546 h 2738225"/>
              <a:gd name="connsiteX547" fmla="*/ 853712 w 1787743"/>
              <a:gd name="connsiteY547" fmla="*/ 2028395 h 2738225"/>
              <a:gd name="connsiteX548" fmla="*/ 865545 w 1787743"/>
              <a:gd name="connsiteY548" fmla="*/ 2074642 h 2738225"/>
              <a:gd name="connsiteX549" fmla="*/ 869848 w 1787743"/>
              <a:gd name="connsiteY549" fmla="*/ 2096152 h 2738225"/>
              <a:gd name="connsiteX550" fmla="*/ 821439 w 1787743"/>
              <a:gd name="connsiteY550" fmla="*/ 2116586 h 2738225"/>
              <a:gd name="connsiteX551" fmla="*/ 597683 w 1787743"/>
              <a:gd name="connsiteY551" fmla="*/ 2225212 h 2738225"/>
              <a:gd name="connsiteX552" fmla="*/ 591229 w 1787743"/>
              <a:gd name="connsiteY552" fmla="*/ 2228438 h 2738225"/>
              <a:gd name="connsiteX553" fmla="*/ 648243 w 1787743"/>
              <a:gd name="connsiteY553" fmla="*/ 2142398 h 2738225"/>
              <a:gd name="connsiteX554" fmla="*/ 748288 w 1787743"/>
              <a:gd name="connsiteY554" fmla="*/ 1982148 h 2738225"/>
              <a:gd name="connsiteX555" fmla="*/ 870924 w 1787743"/>
              <a:gd name="connsiteY555" fmla="*/ 2109058 h 2738225"/>
              <a:gd name="connsiteX556" fmla="*/ 838651 w 1787743"/>
              <a:gd name="connsiteY556" fmla="*/ 2151002 h 2738225"/>
              <a:gd name="connsiteX557" fmla="*/ 746137 w 1787743"/>
              <a:gd name="connsiteY557" fmla="*/ 2201551 h 2738225"/>
              <a:gd name="connsiteX558" fmla="*/ 610592 w 1787743"/>
              <a:gd name="connsiteY558" fmla="*/ 2299421 h 2738225"/>
              <a:gd name="connsiteX559" fmla="*/ 610592 w 1787743"/>
              <a:gd name="connsiteY559" fmla="*/ 2302648 h 2738225"/>
              <a:gd name="connsiteX560" fmla="*/ 571865 w 1787743"/>
              <a:gd name="connsiteY560" fmla="*/ 2282213 h 2738225"/>
              <a:gd name="connsiteX561" fmla="*/ 580471 w 1787743"/>
              <a:gd name="connsiteY561" fmla="*/ 2247797 h 2738225"/>
              <a:gd name="connsiteX562" fmla="*/ 603062 w 1787743"/>
              <a:gd name="connsiteY562" fmla="*/ 2238118 h 2738225"/>
              <a:gd name="connsiteX563" fmla="*/ 604137 w 1787743"/>
              <a:gd name="connsiteY563" fmla="*/ 2237042 h 2738225"/>
              <a:gd name="connsiteX564" fmla="*/ 826818 w 1787743"/>
              <a:gd name="connsiteY564" fmla="*/ 2129492 h 2738225"/>
              <a:gd name="connsiteX565" fmla="*/ 870924 w 1787743"/>
              <a:gd name="connsiteY565" fmla="*/ 2109058 h 2738225"/>
              <a:gd name="connsiteX566" fmla="*/ 257746 w 1787743"/>
              <a:gd name="connsiteY566" fmla="*/ 1928373 h 2738225"/>
              <a:gd name="connsiteX567" fmla="*/ 281412 w 1787743"/>
              <a:gd name="connsiteY567" fmla="*/ 1933751 h 2738225"/>
              <a:gd name="connsiteX568" fmla="*/ 269579 w 1787743"/>
              <a:gd name="connsiteY568" fmla="*/ 1940204 h 2738225"/>
              <a:gd name="connsiteX569" fmla="*/ 219019 w 1787743"/>
              <a:gd name="connsiteY569" fmla="*/ 1972469 h 2738225"/>
              <a:gd name="connsiteX570" fmla="*/ 220095 w 1787743"/>
              <a:gd name="connsiteY570" fmla="*/ 1890731 h 2738225"/>
              <a:gd name="connsiteX571" fmla="*/ 257746 w 1787743"/>
              <a:gd name="connsiteY571" fmla="*/ 1928373 h 2738225"/>
              <a:gd name="connsiteX572" fmla="*/ 381457 w 1787743"/>
              <a:gd name="connsiteY572" fmla="*/ 1878900 h 2738225"/>
              <a:gd name="connsiteX573" fmla="*/ 365321 w 1787743"/>
              <a:gd name="connsiteY573" fmla="*/ 1828352 h 2738225"/>
              <a:gd name="connsiteX574" fmla="*/ 361018 w 1787743"/>
              <a:gd name="connsiteY574" fmla="*/ 1808993 h 2738225"/>
              <a:gd name="connsiteX575" fmla="*/ 388987 w 1787743"/>
              <a:gd name="connsiteY575" fmla="*/ 1815446 h 2738225"/>
              <a:gd name="connsiteX576" fmla="*/ 381457 w 1787743"/>
              <a:gd name="connsiteY576" fmla="*/ 1878900 h 2738225"/>
              <a:gd name="connsiteX577" fmla="*/ 357791 w 1787743"/>
              <a:gd name="connsiteY577" fmla="*/ 1795011 h 2738225"/>
              <a:gd name="connsiteX578" fmla="*/ 339503 w 1787743"/>
              <a:gd name="connsiteY578" fmla="*/ 1700367 h 2738225"/>
              <a:gd name="connsiteX579" fmla="*/ 285715 w 1787743"/>
              <a:gd name="connsiteY579" fmla="*/ 1319640 h 2738225"/>
              <a:gd name="connsiteX580" fmla="*/ 243761 w 1787743"/>
              <a:gd name="connsiteY580" fmla="*/ 936762 h 2738225"/>
              <a:gd name="connsiteX581" fmla="*/ 236231 w 1787743"/>
              <a:gd name="connsiteY581" fmla="*/ 839966 h 2738225"/>
              <a:gd name="connsiteX582" fmla="*/ 251291 w 1787743"/>
              <a:gd name="connsiteY582" fmla="*/ 848570 h 2738225"/>
              <a:gd name="connsiteX583" fmla="*/ 290019 w 1787743"/>
              <a:gd name="connsiteY583" fmla="*/ 1005594 h 2738225"/>
              <a:gd name="connsiteX584" fmla="*/ 342730 w 1787743"/>
              <a:gd name="connsiteY584" fmla="*/ 1333621 h 2738225"/>
              <a:gd name="connsiteX585" fmla="*/ 387912 w 1787743"/>
              <a:gd name="connsiteY585" fmla="*/ 1800389 h 2738225"/>
              <a:gd name="connsiteX586" fmla="*/ 357791 w 1787743"/>
              <a:gd name="connsiteY586" fmla="*/ 1795011 h 2738225"/>
              <a:gd name="connsiteX587" fmla="*/ 231928 w 1787743"/>
              <a:gd name="connsiteY587" fmla="*/ 747473 h 2738225"/>
              <a:gd name="connsiteX588" fmla="*/ 418033 w 1787743"/>
              <a:gd name="connsiteY588" fmla="*/ 702302 h 2738225"/>
              <a:gd name="connsiteX589" fmla="*/ 513774 w 1787743"/>
              <a:gd name="connsiteY589" fmla="*/ 758228 h 2738225"/>
              <a:gd name="connsiteX590" fmla="*/ 533138 w 1787743"/>
              <a:gd name="connsiteY590" fmla="*/ 1261563 h 2738225"/>
              <a:gd name="connsiteX591" fmla="*/ 540668 w 1787743"/>
              <a:gd name="connsiteY591" fmla="*/ 1694990 h 2738225"/>
              <a:gd name="connsiteX592" fmla="*/ 554653 w 1787743"/>
              <a:gd name="connsiteY592" fmla="*/ 1865994 h 2738225"/>
              <a:gd name="connsiteX593" fmla="*/ 424487 w 1787743"/>
              <a:gd name="connsiteY593" fmla="*/ 1812219 h 2738225"/>
              <a:gd name="connsiteX594" fmla="*/ 400821 w 1787743"/>
              <a:gd name="connsiteY594" fmla="*/ 1805766 h 2738225"/>
              <a:gd name="connsiteX595" fmla="*/ 354564 w 1787743"/>
              <a:gd name="connsiteY595" fmla="*/ 1333621 h 2738225"/>
              <a:gd name="connsiteX596" fmla="*/ 301852 w 1787743"/>
              <a:gd name="connsiteY596" fmla="*/ 1005594 h 2738225"/>
              <a:gd name="connsiteX597" fmla="*/ 259897 w 1787743"/>
              <a:gd name="connsiteY597" fmla="*/ 842117 h 2738225"/>
              <a:gd name="connsiteX598" fmla="*/ 234079 w 1787743"/>
              <a:gd name="connsiteY598" fmla="*/ 828136 h 2738225"/>
              <a:gd name="connsiteX599" fmla="*/ 231928 w 1787743"/>
              <a:gd name="connsiteY599" fmla="*/ 747473 h 2738225"/>
              <a:gd name="connsiteX600" fmla="*/ 167383 w 1787743"/>
              <a:gd name="connsiteY600" fmla="*/ 1715424 h 2738225"/>
              <a:gd name="connsiteX601" fmla="*/ 43672 w 1787743"/>
              <a:gd name="connsiteY601" fmla="*/ 1199184 h 2738225"/>
              <a:gd name="connsiteX602" fmla="*/ 11399 w 1787743"/>
              <a:gd name="connsiteY602" fmla="*/ 981932 h 2738225"/>
              <a:gd name="connsiteX603" fmla="*/ 13551 w 1787743"/>
              <a:gd name="connsiteY603" fmla="*/ 882986 h 2738225"/>
              <a:gd name="connsiteX604" fmla="*/ 139413 w 1787743"/>
              <a:gd name="connsiteY604" fmla="*/ 836740 h 2738225"/>
              <a:gd name="connsiteX605" fmla="*/ 185671 w 1787743"/>
              <a:gd name="connsiteY605" fmla="*/ 833513 h 2738225"/>
              <a:gd name="connsiteX606" fmla="*/ 223322 w 1787743"/>
              <a:gd name="connsiteY606" fmla="*/ 836740 h 2738225"/>
              <a:gd name="connsiteX607" fmla="*/ 230852 w 1787743"/>
              <a:gd name="connsiteY607" fmla="*/ 927082 h 2738225"/>
              <a:gd name="connsiteX608" fmla="*/ 271731 w 1787743"/>
              <a:gd name="connsiteY608" fmla="*/ 1301356 h 2738225"/>
              <a:gd name="connsiteX609" fmla="*/ 344882 w 1787743"/>
              <a:gd name="connsiteY609" fmla="*/ 1792860 h 2738225"/>
              <a:gd name="connsiteX610" fmla="*/ 274958 w 1787743"/>
              <a:gd name="connsiteY610" fmla="*/ 1797162 h 2738225"/>
              <a:gd name="connsiteX611" fmla="*/ 220095 w 1787743"/>
              <a:gd name="connsiteY611" fmla="*/ 1857390 h 2738225"/>
              <a:gd name="connsiteX612" fmla="*/ 167383 w 1787743"/>
              <a:gd name="connsiteY612" fmla="*/ 1715424 h 2738225"/>
              <a:gd name="connsiteX613" fmla="*/ 231928 w 1787743"/>
              <a:gd name="connsiteY613" fmla="*/ 2310176 h 2738225"/>
              <a:gd name="connsiteX614" fmla="*/ 136186 w 1787743"/>
              <a:gd name="connsiteY614" fmla="*/ 2253175 h 2738225"/>
              <a:gd name="connsiteX615" fmla="*/ 179216 w 1787743"/>
              <a:gd name="connsiteY615" fmla="*/ 2047754 h 2738225"/>
              <a:gd name="connsiteX616" fmla="*/ 212564 w 1787743"/>
              <a:gd name="connsiteY616" fmla="*/ 1999356 h 2738225"/>
              <a:gd name="connsiteX617" fmla="*/ 257746 w 1787743"/>
              <a:gd name="connsiteY617" fmla="*/ 2034848 h 2738225"/>
              <a:gd name="connsiteX618" fmla="*/ 392215 w 1787743"/>
              <a:gd name="connsiteY618" fmla="*/ 2045603 h 2738225"/>
              <a:gd name="connsiteX619" fmla="*/ 730000 w 1787743"/>
              <a:gd name="connsiteY619" fmla="*/ 1985375 h 2738225"/>
              <a:gd name="connsiteX620" fmla="*/ 635334 w 1787743"/>
              <a:gd name="connsiteY620" fmla="*/ 2132719 h 2738225"/>
              <a:gd name="connsiteX621" fmla="*/ 569714 w 1787743"/>
              <a:gd name="connsiteY621" fmla="*/ 2234891 h 2738225"/>
              <a:gd name="connsiteX622" fmla="*/ 536365 w 1787743"/>
              <a:gd name="connsiteY622" fmla="*/ 2248873 h 2738225"/>
              <a:gd name="connsiteX623" fmla="*/ 533138 w 1787743"/>
              <a:gd name="connsiteY623" fmla="*/ 2243495 h 2738225"/>
              <a:gd name="connsiteX624" fmla="*/ 519153 w 1787743"/>
              <a:gd name="connsiteY624" fmla="*/ 2226287 h 2738225"/>
              <a:gd name="connsiteX625" fmla="*/ 509471 w 1787743"/>
              <a:gd name="connsiteY625" fmla="*/ 2232740 h 2738225"/>
              <a:gd name="connsiteX626" fmla="*/ 477199 w 1787743"/>
              <a:gd name="connsiteY626" fmla="*/ 2255326 h 2738225"/>
              <a:gd name="connsiteX627" fmla="*/ 398669 w 1787743"/>
              <a:gd name="connsiteY627" fmla="*/ 2285440 h 2738225"/>
              <a:gd name="connsiteX628" fmla="*/ 304003 w 1787743"/>
              <a:gd name="connsiteY628" fmla="*/ 2308025 h 2738225"/>
              <a:gd name="connsiteX629" fmla="*/ 296473 w 1787743"/>
              <a:gd name="connsiteY629" fmla="*/ 2303723 h 2738225"/>
              <a:gd name="connsiteX630" fmla="*/ 287867 w 1787743"/>
              <a:gd name="connsiteY630" fmla="*/ 2309101 h 2738225"/>
              <a:gd name="connsiteX631" fmla="*/ 231928 w 1787743"/>
              <a:gd name="connsiteY631" fmla="*/ 2310176 h 2738225"/>
              <a:gd name="connsiteX632" fmla="*/ 525608 w 1787743"/>
              <a:gd name="connsiteY632" fmla="*/ 2254250 h 2738225"/>
              <a:gd name="connsiteX633" fmla="*/ 468593 w 1787743"/>
              <a:gd name="connsiteY633" fmla="*/ 2276836 h 2738225"/>
              <a:gd name="connsiteX634" fmla="*/ 453533 w 1787743"/>
              <a:gd name="connsiteY634" fmla="*/ 2282213 h 2738225"/>
              <a:gd name="connsiteX635" fmla="*/ 483654 w 1787743"/>
              <a:gd name="connsiteY635" fmla="*/ 2268232 h 2738225"/>
              <a:gd name="connsiteX636" fmla="*/ 519153 w 1787743"/>
              <a:gd name="connsiteY636" fmla="*/ 2244571 h 2738225"/>
              <a:gd name="connsiteX637" fmla="*/ 525608 w 1787743"/>
              <a:gd name="connsiteY637" fmla="*/ 2254250 h 2738225"/>
              <a:gd name="connsiteX638" fmla="*/ 568638 w 1787743"/>
              <a:gd name="connsiteY638" fmla="*/ 2624223 h 2738225"/>
              <a:gd name="connsiteX639" fmla="*/ 509471 w 1787743"/>
              <a:gd name="connsiteY639" fmla="*/ 2617770 h 2738225"/>
              <a:gd name="connsiteX640" fmla="*/ 477199 w 1787743"/>
              <a:gd name="connsiteY640" fmla="*/ 2609166 h 2738225"/>
              <a:gd name="connsiteX641" fmla="*/ 456760 w 1787743"/>
              <a:gd name="connsiteY641" fmla="*/ 2461822 h 2738225"/>
              <a:gd name="connsiteX642" fmla="*/ 440624 w 1787743"/>
              <a:gd name="connsiteY642" fmla="*/ 2372556 h 2738225"/>
              <a:gd name="connsiteX643" fmla="*/ 419109 w 1787743"/>
              <a:gd name="connsiteY643" fmla="*/ 2328460 h 2738225"/>
              <a:gd name="connsiteX644" fmla="*/ 407275 w 1787743"/>
              <a:gd name="connsiteY644" fmla="*/ 2339215 h 2738225"/>
              <a:gd name="connsiteX645" fmla="*/ 413730 w 1787743"/>
              <a:gd name="connsiteY645" fmla="*/ 2488710 h 2738225"/>
              <a:gd name="connsiteX646" fmla="*/ 428790 w 1787743"/>
              <a:gd name="connsiteY646" fmla="*/ 2567221 h 2738225"/>
              <a:gd name="connsiteX647" fmla="*/ 442775 w 1787743"/>
              <a:gd name="connsiteY647" fmla="*/ 2609166 h 2738225"/>
              <a:gd name="connsiteX648" fmla="*/ 466441 w 1787743"/>
              <a:gd name="connsiteY648" fmla="*/ 2620996 h 2738225"/>
              <a:gd name="connsiteX649" fmla="*/ 468593 w 1787743"/>
              <a:gd name="connsiteY649" fmla="*/ 2634978 h 2738225"/>
              <a:gd name="connsiteX650" fmla="*/ 458911 w 1787743"/>
              <a:gd name="connsiteY650" fmla="*/ 2657563 h 2738225"/>
              <a:gd name="connsiteX651" fmla="*/ 302927 w 1787743"/>
              <a:gd name="connsiteY651" fmla="*/ 2622072 h 2738225"/>
              <a:gd name="connsiteX652" fmla="*/ 278185 w 1787743"/>
              <a:gd name="connsiteY652" fmla="*/ 2551088 h 2738225"/>
              <a:gd name="connsiteX653" fmla="*/ 281412 w 1787743"/>
              <a:gd name="connsiteY653" fmla="*/ 2404821 h 2738225"/>
              <a:gd name="connsiteX654" fmla="*/ 296473 w 1787743"/>
              <a:gd name="connsiteY654" fmla="*/ 2324158 h 2738225"/>
              <a:gd name="connsiteX655" fmla="*/ 300776 w 1787743"/>
              <a:gd name="connsiteY655" fmla="*/ 2327384 h 2738225"/>
              <a:gd name="connsiteX656" fmla="*/ 469669 w 1787743"/>
              <a:gd name="connsiteY656" fmla="*/ 2288666 h 2738225"/>
              <a:gd name="connsiteX657" fmla="*/ 527759 w 1787743"/>
              <a:gd name="connsiteY657" fmla="*/ 2266081 h 2738225"/>
              <a:gd name="connsiteX658" fmla="*/ 578319 w 1787743"/>
              <a:gd name="connsiteY658" fmla="*/ 2399443 h 2738225"/>
              <a:gd name="connsiteX659" fmla="*/ 609516 w 1787743"/>
              <a:gd name="connsiteY659" fmla="*/ 2505918 h 2738225"/>
              <a:gd name="connsiteX660" fmla="*/ 585850 w 1787743"/>
              <a:gd name="connsiteY660" fmla="*/ 2580127 h 2738225"/>
              <a:gd name="connsiteX661" fmla="*/ 568638 w 1787743"/>
              <a:gd name="connsiteY661" fmla="*/ 2624223 h 2738225"/>
              <a:gd name="connsiteX662" fmla="*/ 466441 w 1787743"/>
              <a:gd name="connsiteY662" fmla="*/ 2605939 h 2738225"/>
              <a:gd name="connsiteX663" fmla="*/ 454608 w 1787743"/>
              <a:gd name="connsiteY663" fmla="*/ 2600562 h 2738225"/>
              <a:gd name="connsiteX664" fmla="*/ 429866 w 1787743"/>
              <a:gd name="connsiteY664" fmla="*/ 2485483 h 2738225"/>
              <a:gd name="connsiteX665" fmla="*/ 422336 w 1787743"/>
              <a:gd name="connsiteY665" fmla="*/ 2348894 h 2738225"/>
              <a:gd name="connsiteX666" fmla="*/ 448154 w 1787743"/>
              <a:gd name="connsiteY666" fmla="*/ 2473653 h 2738225"/>
              <a:gd name="connsiteX667" fmla="*/ 466441 w 1787743"/>
              <a:gd name="connsiteY667" fmla="*/ 2605939 h 2738225"/>
              <a:gd name="connsiteX668" fmla="*/ 624577 w 1787743"/>
              <a:gd name="connsiteY668" fmla="*/ 2595184 h 2738225"/>
              <a:gd name="connsiteX669" fmla="*/ 600910 w 1787743"/>
              <a:gd name="connsiteY669" fmla="*/ 2620996 h 2738225"/>
              <a:gd name="connsiteX670" fmla="*/ 586926 w 1787743"/>
              <a:gd name="connsiteY670" fmla="*/ 2624223 h 2738225"/>
              <a:gd name="connsiteX671" fmla="*/ 600910 w 1787743"/>
              <a:gd name="connsiteY671" fmla="*/ 2584429 h 2738225"/>
              <a:gd name="connsiteX672" fmla="*/ 618122 w 1787743"/>
              <a:gd name="connsiteY672" fmla="*/ 2532805 h 2738225"/>
              <a:gd name="connsiteX673" fmla="*/ 624577 w 1787743"/>
              <a:gd name="connsiteY673" fmla="*/ 2595184 h 2738225"/>
              <a:gd name="connsiteX674" fmla="*/ 618122 w 1787743"/>
              <a:gd name="connsiteY674" fmla="*/ 2482256 h 2738225"/>
              <a:gd name="connsiteX675" fmla="*/ 590153 w 1787743"/>
              <a:gd name="connsiteY675" fmla="*/ 2389763 h 2738225"/>
              <a:gd name="connsiteX676" fmla="*/ 549274 w 1787743"/>
              <a:gd name="connsiteY676" fmla="*/ 2280062 h 2738225"/>
              <a:gd name="connsiteX677" fmla="*/ 541744 w 1787743"/>
              <a:gd name="connsiteY677" fmla="*/ 2261779 h 2738225"/>
              <a:gd name="connsiteX678" fmla="*/ 562183 w 1787743"/>
              <a:gd name="connsiteY678" fmla="*/ 2253175 h 2738225"/>
              <a:gd name="connsiteX679" fmla="*/ 560032 w 1787743"/>
              <a:gd name="connsiteY679" fmla="*/ 2287591 h 2738225"/>
              <a:gd name="connsiteX680" fmla="*/ 610592 w 1787743"/>
              <a:gd name="connsiteY680" fmla="*/ 2315554 h 2738225"/>
              <a:gd name="connsiteX681" fmla="*/ 620274 w 1787743"/>
              <a:gd name="connsiteY681" fmla="*/ 2333837 h 2738225"/>
              <a:gd name="connsiteX682" fmla="*/ 618122 w 1787743"/>
              <a:gd name="connsiteY682" fmla="*/ 2482256 h 2738225"/>
              <a:gd name="connsiteX683" fmla="*/ 1483026 w 1787743"/>
              <a:gd name="connsiteY683" fmla="*/ 1294903 h 2738225"/>
              <a:gd name="connsiteX684" fmla="*/ 1571237 w 1787743"/>
              <a:gd name="connsiteY684" fmla="*/ 1273393 h 2738225"/>
              <a:gd name="connsiteX685" fmla="*/ 1641161 w 1787743"/>
              <a:gd name="connsiteY685" fmla="*/ 1291677 h 2738225"/>
              <a:gd name="connsiteX686" fmla="*/ 1701403 w 1787743"/>
              <a:gd name="connsiteY686" fmla="*/ 1360509 h 2738225"/>
              <a:gd name="connsiteX687" fmla="*/ 1732600 w 1787743"/>
              <a:gd name="connsiteY687" fmla="*/ 1476663 h 2738225"/>
              <a:gd name="connsiteX688" fmla="*/ 1700327 w 1787743"/>
              <a:gd name="connsiteY688" fmla="*/ 1605723 h 2738225"/>
              <a:gd name="connsiteX689" fmla="*/ 1602434 w 1787743"/>
              <a:gd name="connsiteY689" fmla="*/ 1797162 h 2738225"/>
              <a:gd name="connsiteX690" fmla="*/ 1310905 w 1787743"/>
              <a:gd name="connsiteY690" fmla="*/ 2200475 h 2738225"/>
              <a:gd name="connsiteX691" fmla="*/ 1182891 w 1787743"/>
              <a:gd name="connsiteY691" fmla="*/ 2320931 h 2738225"/>
              <a:gd name="connsiteX692" fmla="*/ 1082846 w 1787743"/>
              <a:gd name="connsiteY692" fmla="*/ 2366102 h 2738225"/>
              <a:gd name="connsiteX693" fmla="*/ 765500 w 1787743"/>
              <a:gd name="connsiteY693" fmla="*/ 2335988 h 2738225"/>
              <a:gd name="connsiteX694" fmla="*/ 622425 w 1787743"/>
              <a:gd name="connsiteY694" fmla="*/ 2303723 h 2738225"/>
              <a:gd name="connsiteX695" fmla="*/ 622425 w 1787743"/>
              <a:gd name="connsiteY695" fmla="*/ 2300497 h 2738225"/>
              <a:gd name="connsiteX696" fmla="*/ 750439 w 1787743"/>
              <a:gd name="connsiteY696" fmla="*/ 2211230 h 2738225"/>
              <a:gd name="connsiteX697" fmla="*/ 883832 w 1787743"/>
              <a:gd name="connsiteY697" fmla="*/ 2102605 h 2738225"/>
              <a:gd name="connsiteX698" fmla="*/ 954832 w 1787743"/>
              <a:gd name="connsiteY698" fmla="*/ 2063887 h 2738225"/>
              <a:gd name="connsiteX699" fmla="*/ 1013998 w 1787743"/>
              <a:gd name="connsiteY699" fmla="*/ 1976771 h 2738225"/>
              <a:gd name="connsiteX700" fmla="*/ 1038741 w 1787743"/>
              <a:gd name="connsiteY700" fmla="*/ 1910090 h 2738225"/>
              <a:gd name="connsiteX701" fmla="*/ 1137710 w 1787743"/>
              <a:gd name="connsiteY701" fmla="*/ 1764897 h 2738225"/>
              <a:gd name="connsiteX702" fmla="*/ 1206558 w 1787743"/>
              <a:gd name="connsiteY702" fmla="*/ 1641215 h 2738225"/>
              <a:gd name="connsiteX703" fmla="*/ 1483026 w 1787743"/>
              <a:gd name="connsiteY703" fmla="*/ 1294903 h 2738225"/>
              <a:gd name="connsiteX704" fmla="*/ 1470116 w 1787743"/>
              <a:gd name="connsiteY704" fmla="*/ 1206712 h 2738225"/>
              <a:gd name="connsiteX705" fmla="*/ 1449677 w 1787743"/>
              <a:gd name="connsiteY705" fmla="*/ 1248657 h 2738225"/>
              <a:gd name="connsiteX706" fmla="*/ 1377602 w 1787743"/>
              <a:gd name="connsiteY706" fmla="*/ 1265865 h 2738225"/>
              <a:gd name="connsiteX707" fmla="*/ 1281860 w 1787743"/>
              <a:gd name="connsiteY707" fmla="*/ 1298130 h 2738225"/>
              <a:gd name="connsiteX708" fmla="*/ 1284012 w 1787743"/>
              <a:gd name="connsiteY708" fmla="*/ 1308885 h 2738225"/>
              <a:gd name="connsiteX709" fmla="*/ 1314133 w 1787743"/>
              <a:gd name="connsiteY709" fmla="*/ 1330395 h 2738225"/>
              <a:gd name="connsiteX710" fmla="*/ 1353935 w 1787743"/>
              <a:gd name="connsiteY710" fmla="*/ 1363735 h 2738225"/>
              <a:gd name="connsiteX711" fmla="*/ 1345330 w 1787743"/>
              <a:gd name="connsiteY711" fmla="*/ 1378792 h 2738225"/>
              <a:gd name="connsiteX712" fmla="*/ 1238830 w 1787743"/>
              <a:gd name="connsiteY712" fmla="*/ 1485267 h 2738225"/>
              <a:gd name="connsiteX713" fmla="*/ 969892 w 1787743"/>
              <a:gd name="connsiteY713" fmla="*/ 1755218 h 2738225"/>
              <a:gd name="connsiteX714" fmla="*/ 854787 w 1787743"/>
              <a:gd name="connsiteY714" fmla="*/ 1865994 h 2738225"/>
              <a:gd name="connsiteX715" fmla="*/ 798848 w 1787743"/>
              <a:gd name="connsiteY715" fmla="*/ 1913316 h 2738225"/>
              <a:gd name="connsiteX716" fmla="*/ 775182 w 1787743"/>
              <a:gd name="connsiteY716" fmla="*/ 1917618 h 2738225"/>
              <a:gd name="connsiteX717" fmla="*/ 779485 w 1787743"/>
              <a:gd name="connsiteY717" fmla="*/ 1903637 h 2738225"/>
              <a:gd name="connsiteX718" fmla="*/ 783788 w 1787743"/>
              <a:gd name="connsiteY718" fmla="*/ 1909014 h 2738225"/>
              <a:gd name="connsiteX719" fmla="*/ 799924 w 1787743"/>
              <a:gd name="connsiteY719" fmla="*/ 1909014 h 2738225"/>
              <a:gd name="connsiteX720" fmla="*/ 828969 w 1787743"/>
              <a:gd name="connsiteY720" fmla="*/ 1881051 h 2738225"/>
              <a:gd name="connsiteX721" fmla="*/ 1016150 w 1787743"/>
              <a:gd name="connsiteY721" fmla="*/ 1604647 h 2738225"/>
              <a:gd name="connsiteX722" fmla="*/ 1270027 w 1787743"/>
              <a:gd name="connsiteY722" fmla="*/ 1232524 h 2738225"/>
              <a:gd name="connsiteX723" fmla="*/ 1324890 w 1787743"/>
              <a:gd name="connsiteY723" fmla="*/ 1157239 h 2738225"/>
              <a:gd name="connsiteX724" fmla="*/ 1359314 w 1787743"/>
              <a:gd name="connsiteY724" fmla="*/ 1162617 h 2738225"/>
              <a:gd name="connsiteX725" fmla="*/ 1475495 w 1787743"/>
              <a:gd name="connsiteY725" fmla="*/ 1169070 h 2738225"/>
              <a:gd name="connsiteX726" fmla="*/ 1470116 w 1787743"/>
              <a:gd name="connsiteY726" fmla="*/ 1206712 h 2738225"/>
              <a:gd name="connsiteX727" fmla="*/ 1476571 w 1787743"/>
              <a:gd name="connsiteY727" fmla="*/ 1157239 h 2738225"/>
              <a:gd name="connsiteX728" fmla="*/ 1360390 w 1787743"/>
              <a:gd name="connsiteY728" fmla="*/ 1150786 h 2738225"/>
              <a:gd name="connsiteX729" fmla="*/ 1331345 w 1787743"/>
              <a:gd name="connsiteY729" fmla="*/ 1146484 h 2738225"/>
              <a:gd name="connsiteX730" fmla="*/ 1335648 w 1787743"/>
              <a:gd name="connsiteY730" fmla="*/ 1140031 h 2738225"/>
              <a:gd name="connsiteX731" fmla="*/ 1378678 w 1787743"/>
              <a:gd name="connsiteY731" fmla="*/ 1095936 h 2738225"/>
              <a:gd name="connsiteX732" fmla="*/ 1436768 w 1787743"/>
              <a:gd name="connsiteY732" fmla="*/ 1064746 h 2738225"/>
              <a:gd name="connsiteX733" fmla="*/ 1449677 w 1787743"/>
              <a:gd name="connsiteY733" fmla="*/ 1094860 h 2738225"/>
              <a:gd name="connsiteX734" fmla="*/ 1476571 w 1787743"/>
              <a:gd name="connsiteY734" fmla="*/ 1117446 h 2738225"/>
              <a:gd name="connsiteX735" fmla="*/ 1476571 w 1787743"/>
              <a:gd name="connsiteY735" fmla="*/ 1157239 h 2738225"/>
              <a:gd name="connsiteX736" fmla="*/ 1461511 w 1787743"/>
              <a:gd name="connsiteY736" fmla="*/ 1084105 h 2738225"/>
              <a:gd name="connsiteX737" fmla="*/ 1450753 w 1787743"/>
              <a:gd name="connsiteY737" fmla="*/ 1053991 h 2738225"/>
              <a:gd name="connsiteX738" fmla="*/ 1474420 w 1787743"/>
              <a:gd name="connsiteY738" fmla="*/ 1027104 h 2738225"/>
              <a:gd name="connsiteX739" fmla="*/ 1478723 w 1787743"/>
              <a:gd name="connsiteY739" fmla="*/ 1098087 h 2738225"/>
              <a:gd name="connsiteX740" fmla="*/ 1461511 w 1787743"/>
              <a:gd name="connsiteY740" fmla="*/ 1084105 h 2738225"/>
              <a:gd name="connsiteX741" fmla="*/ 1479798 w 1787743"/>
              <a:gd name="connsiteY741" fmla="*/ 970102 h 2738225"/>
              <a:gd name="connsiteX742" fmla="*/ 1471192 w 1787743"/>
              <a:gd name="connsiteY742" fmla="*/ 933535 h 2738225"/>
              <a:gd name="connsiteX743" fmla="*/ 1462586 w 1787743"/>
              <a:gd name="connsiteY743" fmla="*/ 918478 h 2738225"/>
              <a:gd name="connsiteX744" fmla="*/ 1473344 w 1787743"/>
              <a:gd name="connsiteY744" fmla="*/ 867929 h 2738225"/>
              <a:gd name="connsiteX745" fmla="*/ 1480874 w 1787743"/>
              <a:gd name="connsiteY745" fmla="*/ 926007 h 2738225"/>
              <a:gd name="connsiteX746" fmla="*/ 1479798 w 1787743"/>
              <a:gd name="connsiteY746" fmla="*/ 970102 h 2738225"/>
              <a:gd name="connsiteX747" fmla="*/ 1490556 w 1787743"/>
              <a:gd name="connsiteY747" fmla="*/ 1156164 h 2738225"/>
              <a:gd name="connsiteX748" fmla="*/ 1491631 w 1787743"/>
              <a:gd name="connsiteY748" fmla="*/ 1124974 h 2738225"/>
              <a:gd name="connsiteX749" fmla="*/ 1522828 w 1787743"/>
              <a:gd name="connsiteY749" fmla="*/ 1146484 h 2738225"/>
              <a:gd name="connsiteX750" fmla="*/ 1531434 w 1787743"/>
              <a:gd name="connsiteY750" fmla="*/ 1151862 h 2738225"/>
              <a:gd name="connsiteX751" fmla="*/ 1490556 w 1787743"/>
              <a:gd name="connsiteY751" fmla="*/ 1156164 h 2738225"/>
              <a:gd name="connsiteX752" fmla="*/ 1529283 w 1787743"/>
              <a:gd name="connsiteY752" fmla="*/ 1134654 h 2738225"/>
              <a:gd name="connsiteX753" fmla="*/ 1490556 w 1787743"/>
              <a:gd name="connsiteY753" fmla="*/ 1108842 h 2738225"/>
              <a:gd name="connsiteX754" fmla="*/ 1483026 w 1787743"/>
              <a:gd name="connsiteY754" fmla="*/ 1002367 h 2738225"/>
              <a:gd name="connsiteX755" fmla="*/ 1492707 w 1787743"/>
              <a:gd name="connsiteY755" fmla="*/ 922780 h 2738225"/>
              <a:gd name="connsiteX756" fmla="*/ 1478723 w 1787743"/>
              <a:gd name="connsiteY756" fmla="*/ 834589 h 2738225"/>
              <a:gd name="connsiteX757" fmla="*/ 1520677 w 1787743"/>
              <a:gd name="connsiteY757" fmla="*/ 668961 h 2738225"/>
              <a:gd name="connsiteX758" fmla="*/ 1546495 w 1787743"/>
              <a:gd name="connsiteY758" fmla="*/ 565714 h 2738225"/>
              <a:gd name="connsiteX759" fmla="*/ 1550798 w 1787743"/>
              <a:gd name="connsiteY759" fmla="*/ 540977 h 2738225"/>
              <a:gd name="connsiteX760" fmla="*/ 1561555 w 1787743"/>
              <a:gd name="connsiteY760" fmla="*/ 543128 h 2738225"/>
              <a:gd name="connsiteX761" fmla="*/ 1593828 w 1787743"/>
              <a:gd name="connsiteY761" fmla="*/ 654980 h 2738225"/>
              <a:gd name="connsiteX762" fmla="*/ 1671282 w 1787743"/>
              <a:gd name="connsiteY762" fmla="*/ 1060444 h 2738225"/>
              <a:gd name="connsiteX763" fmla="*/ 1628252 w 1787743"/>
              <a:gd name="connsiteY763" fmla="*/ 1119597 h 2738225"/>
              <a:gd name="connsiteX764" fmla="*/ 1551873 w 1787743"/>
              <a:gd name="connsiteY764" fmla="*/ 1148635 h 2738225"/>
              <a:gd name="connsiteX765" fmla="*/ 1529283 w 1787743"/>
              <a:gd name="connsiteY765" fmla="*/ 1134654 h 27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1787743" h="2738225">
                <a:moveTo>
                  <a:pt x="1694948" y="2562919"/>
                </a:moveTo>
                <a:cubicBezTo>
                  <a:pt x="1674509" y="2516673"/>
                  <a:pt x="1645464" y="2460746"/>
                  <a:pt x="1618570" y="2406971"/>
                </a:cubicBezTo>
                <a:cubicBezTo>
                  <a:pt x="1585222" y="2339215"/>
                  <a:pt x="1551873" y="2274685"/>
                  <a:pt x="1548646" y="2257477"/>
                </a:cubicBezTo>
                <a:cubicBezTo>
                  <a:pt x="1546495" y="2245646"/>
                  <a:pt x="1546495" y="2238118"/>
                  <a:pt x="1549722" y="2234891"/>
                </a:cubicBezTo>
                <a:cubicBezTo>
                  <a:pt x="1551873" y="2231665"/>
                  <a:pt x="1555101" y="2230589"/>
                  <a:pt x="1561555" y="2229514"/>
                </a:cubicBezTo>
                <a:cubicBezTo>
                  <a:pt x="1570161" y="2227363"/>
                  <a:pt x="1583070" y="2224136"/>
                  <a:pt x="1588449" y="2206928"/>
                </a:cubicBezTo>
                <a:cubicBezTo>
                  <a:pt x="1593828" y="2190796"/>
                  <a:pt x="1587373" y="2180041"/>
                  <a:pt x="1581995" y="2172512"/>
                </a:cubicBezTo>
                <a:cubicBezTo>
                  <a:pt x="1575540" y="2161757"/>
                  <a:pt x="1568010" y="2153153"/>
                  <a:pt x="1585222" y="2128417"/>
                </a:cubicBezTo>
                <a:cubicBezTo>
                  <a:pt x="1600282" y="2105831"/>
                  <a:pt x="1658373" y="1978922"/>
                  <a:pt x="1708933" y="1831578"/>
                </a:cubicBezTo>
                <a:cubicBezTo>
                  <a:pt x="1751963" y="1704669"/>
                  <a:pt x="1801448" y="1531514"/>
                  <a:pt x="1784236" y="1432567"/>
                </a:cubicBezTo>
                <a:cubicBezTo>
                  <a:pt x="1762721" y="1311036"/>
                  <a:pt x="1654070" y="1224996"/>
                  <a:pt x="1565858" y="1162617"/>
                </a:cubicBezTo>
                <a:cubicBezTo>
                  <a:pt x="1592752" y="1156164"/>
                  <a:pt x="1616418" y="1146484"/>
                  <a:pt x="1634706" y="1134654"/>
                </a:cubicBezTo>
                <a:cubicBezTo>
                  <a:pt x="1661600" y="1117446"/>
                  <a:pt x="1677736" y="1094860"/>
                  <a:pt x="1684191" y="1066897"/>
                </a:cubicBezTo>
                <a:cubicBezTo>
                  <a:pt x="1707857" y="964724"/>
                  <a:pt x="1646540" y="777587"/>
                  <a:pt x="1606737" y="654980"/>
                </a:cubicBezTo>
                <a:cubicBezTo>
                  <a:pt x="1597055" y="623791"/>
                  <a:pt x="1588449" y="596903"/>
                  <a:pt x="1583070" y="576469"/>
                </a:cubicBezTo>
                <a:cubicBezTo>
                  <a:pt x="1578767" y="561411"/>
                  <a:pt x="1577691" y="552808"/>
                  <a:pt x="1576616" y="547430"/>
                </a:cubicBezTo>
                <a:cubicBezTo>
                  <a:pt x="1600282" y="549581"/>
                  <a:pt x="1620721" y="547430"/>
                  <a:pt x="1631479" y="539901"/>
                </a:cubicBezTo>
                <a:cubicBezTo>
                  <a:pt x="1639009" y="534524"/>
                  <a:pt x="1642236" y="525920"/>
                  <a:pt x="1640085" y="516241"/>
                </a:cubicBezTo>
                <a:cubicBezTo>
                  <a:pt x="1635782" y="497957"/>
                  <a:pt x="1605661" y="473220"/>
                  <a:pt x="1556176" y="446333"/>
                </a:cubicBezTo>
                <a:cubicBezTo>
                  <a:pt x="1554025" y="418370"/>
                  <a:pt x="1551873" y="389331"/>
                  <a:pt x="1546495" y="360293"/>
                </a:cubicBezTo>
                <a:cubicBezTo>
                  <a:pt x="1532510" y="276404"/>
                  <a:pt x="1507768" y="206496"/>
                  <a:pt x="1476571" y="161325"/>
                </a:cubicBezTo>
                <a:cubicBezTo>
                  <a:pt x="1419556" y="79587"/>
                  <a:pt x="1320587" y="61303"/>
                  <a:pt x="1281860" y="57001"/>
                </a:cubicBezTo>
                <a:cubicBezTo>
                  <a:pt x="1277557" y="46246"/>
                  <a:pt x="1274330" y="37643"/>
                  <a:pt x="1267875" y="32265"/>
                </a:cubicBezTo>
                <a:cubicBezTo>
                  <a:pt x="1247436" y="9679"/>
                  <a:pt x="1222694" y="0"/>
                  <a:pt x="1189346" y="0"/>
                </a:cubicBezTo>
                <a:cubicBezTo>
                  <a:pt x="1161376" y="0"/>
                  <a:pt x="1128028" y="7528"/>
                  <a:pt x="1076392" y="23661"/>
                </a:cubicBezTo>
                <a:cubicBezTo>
                  <a:pt x="1065635" y="27963"/>
                  <a:pt x="1054877" y="33341"/>
                  <a:pt x="1046271" y="40869"/>
                </a:cubicBezTo>
                <a:cubicBezTo>
                  <a:pt x="1034437" y="36567"/>
                  <a:pt x="1017226" y="49473"/>
                  <a:pt x="916105" y="153797"/>
                </a:cubicBezTo>
                <a:cubicBezTo>
                  <a:pt x="883832" y="186062"/>
                  <a:pt x="864469" y="226931"/>
                  <a:pt x="853712" y="278555"/>
                </a:cubicBezTo>
                <a:cubicBezTo>
                  <a:pt x="845106" y="320499"/>
                  <a:pt x="845106" y="364595"/>
                  <a:pt x="845106" y="399011"/>
                </a:cubicBezTo>
                <a:lnTo>
                  <a:pt x="845106" y="407615"/>
                </a:lnTo>
                <a:cubicBezTo>
                  <a:pt x="787015" y="439880"/>
                  <a:pt x="742909" y="475371"/>
                  <a:pt x="725697" y="497957"/>
                </a:cubicBezTo>
                <a:cubicBezTo>
                  <a:pt x="719243" y="507636"/>
                  <a:pt x="716016" y="515165"/>
                  <a:pt x="719243" y="520542"/>
                </a:cubicBezTo>
                <a:cubicBezTo>
                  <a:pt x="721394" y="523769"/>
                  <a:pt x="723546" y="526996"/>
                  <a:pt x="732152" y="526996"/>
                </a:cubicBezTo>
                <a:cubicBezTo>
                  <a:pt x="781636" y="530222"/>
                  <a:pt x="838651" y="524844"/>
                  <a:pt x="855863" y="462465"/>
                </a:cubicBezTo>
                <a:cubicBezTo>
                  <a:pt x="859090" y="449559"/>
                  <a:pt x="860166" y="432351"/>
                  <a:pt x="860166" y="412992"/>
                </a:cubicBezTo>
                <a:cubicBezTo>
                  <a:pt x="882757" y="400086"/>
                  <a:pt x="906423" y="389331"/>
                  <a:pt x="932241" y="378576"/>
                </a:cubicBezTo>
                <a:cubicBezTo>
                  <a:pt x="1048422" y="331254"/>
                  <a:pt x="1137710" y="332330"/>
                  <a:pt x="1192573" y="340934"/>
                </a:cubicBezTo>
                <a:cubicBezTo>
                  <a:pt x="1303375" y="359217"/>
                  <a:pt x="1413102" y="391482"/>
                  <a:pt x="1503465" y="430200"/>
                </a:cubicBezTo>
                <a:cubicBezTo>
                  <a:pt x="1518525" y="436654"/>
                  <a:pt x="1533586" y="444182"/>
                  <a:pt x="1545419" y="450635"/>
                </a:cubicBezTo>
                <a:cubicBezTo>
                  <a:pt x="1546495" y="468919"/>
                  <a:pt x="1546495" y="487202"/>
                  <a:pt x="1545419" y="504410"/>
                </a:cubicBezTo>
                <a:cubicBezTo>
                  <a:pt x="1541116" y="502259"/>
                  <a:pt x="1536813" y="501184"/>
                  <a:pt x="1532510" y="500108"/>
                </a:cubicBezTo>
                <a:cubicBezTo>
                  <a:pt x="1526056" y="497957"/>
                  <a:pt x="1518525" y="495806"/>
                  <a:pt x="1510995" y="495806"/>
                </a:cubicBezTo>
                <a:cubicBezTo>
                  <a:pt x="1501313" y="477522"/>
                  <a:pt x="1477647" y="458164"/>
                  <a:pt x="1432465" y="445257"/>
                </a:cubicBezTo>
                <a:cubicBezTo>
                  <a:pt x="1382981" y="431276"/>
                  <a:pt x="1281860" y="414068"/>
                  <a:pt x="1186118" y="406539"/>
                </a:cubicBezTo>
                <a:cubicBezTo>
                  <a:pt x="1119422" y="402237"/>
                  <a:pt x="1000014" y="394709"/>
                  <a:pt x="952681" y="414068"/>
                </a:cubicBezTo>
                <a:cubicBezTo>
                  <a:pt x="874151" y="446333"/>
                  <a:pt x="820363" y="510863"/>
                  <a:pt x="826818" y="568940"/>
                </a:cubicBezTo>
                <a:cubicBezTo>
                  <a:pt x="828969" y="582921"/>
                  <a:pt x="837575" y="613036"/>
                  <a:pt x="850484" y="651754"/>
                </a:cubicBezTo>
                <a:cubicBezTo>
                  <a:pt x="846181" y="665735"/>
                  <a:pt x="838651" y="679717"/>
                  <a:pt x="832197" y="693698"/>
                </a:cubicBezTo>
                <a:cubicBezTo>
                  <a:pt x="818212" y="723812"/>
                  <a:pt x="799924" y="752851"/>
                  <a:pt x="782712" y="779738"/>
                </a:cubicBezTo>
                <a:cubicBezTo>
                  <a:pt x="761197" y="814154"/>
                  <a:pt x="740758" y="848570"/>
                  <a:pt x="730000" y="880835"/>
                </a:cubicBezTo>
                <a:cubicBezTo>
                  <a:pt x="717091" y="918478"/>
                  <a:pt x="718167" y="950743"/>
                  <a:pt x="733227" y="984084"/>
                </a:cubicBezTo>
                <a:cubicBezTo>
                  <a:pt x="751515" y="1024952"/>
                  <a:pt x="812833" y="1063671"/>
                  <a:pt x="915029" y="1099162"/>
                </a:cubicBezTo>
                <a:cubicBezTo>
                  <a:pt x="901045" y="1109917"/>
                  <a:pt x="887060" y="1120672"/>
                  <a:pt x="873075" y="1131427"/>
                </a:cubicBezTo>
                <a:cubicBezTo>
                  <a:pt x="768727" y="1208863"/>
                  <a:pt x="720319" y="1246506"/>
                  <a:pt x="722470" y="1269091"/>
                </a:cubicBezTo>
                <a:cubicBezTo>
                  <a:pt x="722470" y="1273393"/>
                  <a:pt x="725697" y="1278771"/>
                  <a:pt x="730000" y="1280922"/>
                </a:cubicBezTo>
                <a:cubicBezTo>
                  <a:pt x="733227" y="1281997"/>
                  <a:pt x="735379" y="1284148"/>
                  <a:pt x="738606" y="1285224"/>
                </a:cubicBezTo>
                <a:cubicBezTo>
                  <a:pt x="660077" y="1358358"/>
                  <a:pt x="586926" y="1428265"/>
                  <a:pt x="576168" y="1557325"/>
                </a:cubicBezTo>
                <a:cubicBezTo>
                  <a:pt x="569714" y="1634762"/>
                  <a:pt x="593380" y="1734783"/>
                  <a:pt x="612744" y="1814370"/>
                </a:cubicBezTo>
                <a:cubicBezTo>
                  <a:pt x="627804" y="1875674"/>
                  <a:pt x="642864" y="1934826"/>
                  <a:pt x="636410" y="1958488"/>
                </a:cubicBezTo>
                <a:cubicBezTo>
                  <a:pt x="612744" y="1966016"/>
                  <a:pt x="607365" y="1970318"/>
                  <a:pt x="608441" y="1975695"/>
                </a:cubicBezTo>
                <a:cubicBezTo>
                  <a:pt x="609516" y="1984300"/>
                  <a:pt x="619198" y="1983224"/>
                  <a:pt x="626728" y="1982148"/>
                </a:cubicBezTo>
                <a:cubicBezTo>
                  <a:pt x="634259" y="1981073"/>
                  <a:pt x="640713" y="1977846"/>
                  <a:pt x="643940" y="1972469"/>
                </a:cubicBezTo>
                <a:cubicBezTo>
                  <a:pt x="643940" y="1971393"/>
                  <a:pt x="645016" y="1969243"/>
                  <a:pt x="646092" y="1968167"/>
                </a:cubicBezTo>
                <a:cubicBezTo>
                  <a:pt x="661152" y="1963865"/>
                  <a:pt x="682667" y="1956336"/>
                  <a:pt x="709561" y="1948808"/>
                </a:cubicBezTo>
                <a:cubicBezTo>
                  <a:pt x="728924" y="1943430"/>
                  <a:pt x="747212" y="1938053"/>
                  <a:pt x="762273" y="1934826"/>
                </a:cubicBezTo>
                <a:cubicBezTo>
                  <a:pt x="757970" y="1945581"/>
                  <a:pt x="752591" y="1957412"/>
                  <a:pt x="747212" y="1968167"/>
                </a:cubicBezTo>
                <a:cubicBezTo>
                  <a:pt x="746137" y="1968167"/>
                  <a:pt x="745061" y="1969243"/>
                  <a:pt x="743985" y="1969243"/>
                </a:cubicBezTo>
                <a:cubicBezTo>
                  <a:pt x="649319" y="1991828"/>
                  <a:pt x="489032" y="2030546"/>
                  <a:pt x="401896" y="2030546"/>
                </a:cubicBezTo>
                <a:cubicBezTo>
                  <a:pt x="342730" y="2030546"/>
                  <a:pt x="298624" y="2028395"/>
                  <a:pt x="270655" y="2020867"/>
                </a:cubicBezTo>
                <a:cubicBezTo>
                  <a:pt x="248064" y="2014413"/>
                  <a:pt x="238382" y="2004734"/>
                  <a:pt x="233004" y="1987526"/>
                </a:cubicBezTo>
                <a:cubicBezTo>
                  <a:pt x="252367" y="1970318"/>
                  <a:pt x="272806" y="1958488"/>
                  <a:pt x="285715" y="1950959"/>
                </a:cubicBezTo>
                <a:cubicBezTo>
                  <a:pt x="299700" y="1943430"/>
                  <a:pt x="308306" y="1938053"/>
                  <a:pt x="307230" y="1930524"/>
                </a:cubicBezTo>
                <a:cubicBezTo>
                  <a:pt x="306155" y="1921920"/>
                  <a:pt x="296473" y="1918694"/>
                  <a:pt x="269579" y="1914392"/>
                </a:cubicBezTo>
                <a:cubicBezTo>
                  <a:pt x="265276" y="1913316"/>
                  <a:pt x="254519" y="1907939"/>
                  <a:pt x="236231" y="1871372"/>
                </a:cubicBezTo>
                <a:cubicBezTo>
                  <a:pt x="245913" y="1841258"/>
                  <a:pt x="263125" y="1820823"/>
                  <a:pt x="287867" y="1807917"/>
                </a:cubicBezTo>
                <a:cubicBezTo>
                  <a:pt x="301852" y="1801464"/>
                  <a:pt x="324442" y="1799313"/>
                  <a:pt x="355639" y="1803615"/>
                </a:cubicBezTo>
                <a:cubicBezTo>
                  <a:pt x="364245" y="1844484"/>
                  <a:pt x="372851" y="1873523"/>
                  <a:pt x="380381" y="1884278"/>
                </a:cubicBezTo>
                <a:cubicBezTo>
                  <a:pt x="383609" y="1888580"/>
                  <a:pt x="386836" y="1891806"/>
                  <a:pt x="392215" y="1890731"/>
                </a:cubicBezTo>
                <a:cubicBezTo>
                  <a:pt x="398669" y="1889655"/>
                  <a:pt x="401896" y="1882127"/>
                  <a:pt x="402972" y="1878900"/>
                </a:cubicBezTo>
                <a:cubicBezTo>
                  <a:pt x="407275" y="1865994"/>
                  <a:pt x="409427" y="1843409"/>
                  <a:pt x="410503" y="1814370"/>
                </a:cubicBezTo>
                <a:cubicBezTo>
                  <a:pt x="415881" y="1816521"/>
                  <a:pt x="423411" y="1818672"/>
                  <a:pt x="429866" y="1819748"/>
                </a:cubicBezTo>
                <a:cubicBezTo>
                  <a:pt x="481502" y="1835880"/>
                  <a:pt x="535289" y="1858466"/>
                  <a:pt x="566486" y="1878900"/>
                </a:cubicBezTo>
                <a:cubicBezTo>
                  <a:pt x="570789" y="1904713"/>
                  <a:pt x="577244" y="1914392"/>
                  <a:pt x="582622" y="1918694"/>
                </a:cubicBezTo>
                <a:cubicBezTo>
                  <a:pt x="586926" y="1921920"/>
                  <a:pt x="590153" y="1921920"/>
                  <a:pt x="594456" y="1920845"/>
                </a:cubicBezTo>
                <a:cubicBezTo>
                  <a:pt x="604137" y="1916543"/>
                  <a:pt x="607365" y="1911165"/>
                  <a:pt x="608441" y="1906863"/>
                </a:cubicBezTo>
                <a:cubicBezTo>
                  <a:pt x="610592" y="1898259"/>
                  <a:pt x="603062" y="1888580"/>
                  <a:pt x="585850" y="1875674"/>
                </a:cubicBezTo>
                <a:cubicBezTo>
                  <a:pt x="582622" y="1873523"/>
                  <a:pt x="581547" y="1872447"/>
                  <a:pt x="578319" y="1871372"/>
                </a:cubicBezTo>
                <a:cubicBezTo>
                  <a:pt x="576168" y="1864919"/>
                  <a:pt x="575092" y="1857390"/>
                  <a:pt x="574017" y="1848786"/>
                </a:cubicBezTo>
                <a:cubicBezTo>
                  <a:pt x="569714" y="1813295"/>
                  <a:pt x="565410" y="1762746"/>
                  <a:pt x="562183" y="1696065"/>
                </a:cubicBezTo>
                <a:cubicBezTo>
                  <a:pt x="557880" y="1572382"/>
                  <a:pt x="555729" y="1413208"/>
                  <a:pt x="554653" y="1258336"/>
                </a:cubicBezTo>
                <a:cubicBezTo>
                  <a:pt x="552502" y="1010971"/>
                  <a:pt x="550350" y="798022"/>
                  <a:pt x="534214" y="750700"/>
                </a:cubicBezTo>
                <a:cubicBezTo>
                  <a:pt x="520229" y="711982"/>
                  <a:pt x="483654" y="690472"/>
                  <a:pt x="427714" y="685094"/>
                </a:cubicBezTo>
                <a:cubicBezTo>
                  <a:pt x="390063" y="681868"/>
                  <a:pt x="344882" y="687245"/>
                  <a:pt x="302927" y="699076"/>
                </a:cubicBezTo>
                <a:cubicBezTo>
                  <a:pt x="287867" y="703378"/>
                  <a:pt x="238382" y="718435"/>
                  <a:pt x="227625" y="738869"/>
                </a:cubicBezTo>
                <a:cubicBezTo>
                  <a:pt x="226549" y="742096"/>
                  <a:pt x="223322" y="748549"/>
                  <a:pt x="227625" y="820607"/>
                </a:cubicBezTo>
                <a:cubicBezTo>
                  <a:pt x="202883" y="816305"/>
                  <a:pt x="170610" y="817381"/>
                  <a:pt x="142641" y="821683"/>
                </a:cubicBezTo>
                <a:cubicBezTo>
                  <a:pt x="96383" y="827060"/>
                  <a:pt x="37217" y="844268"/>
                  <a:pt x="9248" y="872231"/>
                </a:cubicBezTo>
                <a:cubicBezTo>
                  <a:pt x="2793" y="878684"/>
                  <a:pt x="-4737" y="898043"/>
                  <a:pt x="3869" y="981932"/>
                </a:cubicBezTo>
                <a:cubicBezTo>
                  <a:pt x="8172" y="1037859"/>
                  <a:pt x="20005" y="1114219"/>
                  <a:pt x="36141" y="1200259"/>
                </a:cubicBezTo>
                <a:cubicBezTo>
                  <a:pt x="68414" y="1380943"/>
                  <a:pt x="115747" y="1579911"/>
                  <a:pt x="159853" y="1718651"/>
                </a:cubicBezTo>
                <a:cubicBezTo>
                  <a:pt x="179216" y="1779954"/>
                  <a:pt x="196428" y="1829427"/>
                  <a:pt x="212564" y="1863843"/>
                </a:cubicBezTo>
                <a:cubicBezTo>
                  <a:pt x="214716" y="1868145"/>
                  <a:pt x="216867" y="1870296"/>
                  <a:pt x="216867" y="1873523"/>
                </a:cubicBezTo>
                <a:cubicBezTo>
                  <a:pt x="214716" y="1877825"/>
                  <a:pt x="213640" y="1883202"/>
                  <a:pt x="212564" y="1888580"/>
                </a:cubicBezTo>
                <a:cubicBezTo>
                  <a:pt x="206110" y="1927298"/>
                  <a:pt x="209337" y="1963865"/>
                  <a:pt x="213640" y="1984300"/>
                </a:cubicBezTo>
                <a:cubicBezTo>
                  <a:pt x="199655" y="1999356"/>
                  <a:pt x="183519" y="2017640"/>
                  <a:pt x="171686" y="2042377"/>
                </a:cubicBezTo>
                <a:cubicBezTo>
                  <a:pt x="136186" y="2116586"/>
                  <a:pt x="100686" y="2200475"/>
                  <a:pt x="129732" y="2259628"/>
                </a:cubicBezTo>
                <a:cubicBezTo>
                  <a:pt x="145868" y="2291893"/>
                  <a:pt x="181368" y="2313403"/>
                  <a:pt x="234079" y="2323082"/>
                </a:cubicBezTo>
                <a:cubicBezTo>
                  <a:pt x="248064" y="2326309"/>
                  <a:pt x="266352" y="2326309"/>
                  <a:pt x="286791" y="2324158"/>
                </a:cubicBezTo>
                <a:cubicBezTo>
                  <a:pt x="285715" y="2326309"/>
                  <a:pt x="285715" y="2328460"/>
                  <a:pt x="284640" y="2329536"/>
                </a:cubicBezTo>
                <a:cubicBezTo>
                  <a:pt x="277109" y="2361801"/>
                  <a:pt x="267428" y="2426331"/>
                  <a:pt x="267428" y="2490861"/>
                </a:cubicBezTo>
                <a:cubicBezTo>
                  <a:pt x="267428" y="2544636"/>
                  <a:pt x="271731" y="2612392"/>
                  <a:pt x="300776" y="2631751"/>
                </a:cubicBezTo>
                <a:cubicBezTo>
                  <a:pt x="345957" y="2661865"/>
                  <a:pt x="435245" y="2690904"/>
                  <a:pt x="471820" y="2668318"/>
                </a:cubicBezTo>
                <a:cubicBezTo>
                  <a:pt x="480426" y="2664016"/>
                  <a:pt x="490108" y="2653261"/>
                  <a:pt x="487956" y="2632827"/>
                </a:cubicBezTo>
                <a:cubicBezTo>
                  <a:pt x="487956" y="2629600"/>
                  <a:pt x="486881" y="2627449"/>
                  <a:pt x="486881" y="2624223"/>
                </a:cubicBezTo>
                <a:cubicBezTo>
                  <a:pt x="511623" y="2631751"/>
                  <a:pt x="543895" y="2638204"/>
                  <a:pt x="572941" y="2638204"/>
                </a:cubicBezTo>
                <a:cubicBezTo>
                  <a:pt x="561108" y="2675847"/>
                  <a:pt x="555729" y="2700583"/>
                  <a:pt x="561108" y="2715640"/>
                </a:cubicBezTo>
                <a:lnTo>
                  <a:pt x="408351" y="2715640"/>
                </a:lnTo>
                <a:cubicBezTo>
                  <a:pt x="385760" y="2715640"/>
                  <a:pt x="361018" y="2715640"/>
                  <a:pt x="334124" y="2715640"/>
                </a:cubicBezTo>
                <a:cubicBezTo>
                  <a:pt x="343806" y="2719942"/>
                  <a:pt x="353488" y="2724245"/>
                  <a:pt x="363169" y="2728546"/>
                </a:cubicBezTo>
                <a:cubicBezTo>
                  <a:pt x="400821" y="2728546"/>
                  <a:pt x="434169" y="2728546"/>
                  <a:pt x="462139" y="2728546"/>
                </a:cubicBezTo>
                <a:lnTo>
                  <a:pt x="579395" y="2728546"/>
                </a:lnTo>
                <a:cubicBezTo>
                  <a:pt x="586926" y="2728546"/>
                  <a:pt x="586926" y="2722093"/>
                  <a:pt x="586926" y="2722093"/>
                </a:cubicBezTo>
                <a:cubicBezTo>
                  <a:pt x="586926" y="2721018"/>
                  <a:pt x="586926" y="2715640"/>
                  <a:pt x="580471" y="2715640"/>
                </a:cubicBezTo>
                <a:cubicBezTo>
                  <a:pt x="580471" y="2715640"/>
                  <a:pt x="579395" y="2715640"/>
                  <a:pt x="578319" y="2715640"/>
                </a:cubicBezTo>
                <a:cubicBezTo>
                  <a:pt x="577244" y="2715640"/>
                  <a:pt x="577244" y="2715640"/>
                  <a:pt x="576168" y="2715640"/>
                </a:cubicBezTo>
                <a:cubicBezTo>
                  <a:pt x="574017" y="2715640"/>
                  <a:pt x="572941" y="2714565"/>
                  <a:pt x="571865" y="2713490"/>
                </a:cubicBezTo>
                <a:cubicBezTo>
                  <a:pt x="568638" y="2709187"/>
                  <a:pt x="567562" y="2699507"/>
                  <a:pt x="575092" y="2669394"/>
                </a:cubicBezTo>
                <a:cubicBezTo>
                  <a:pt x="577244" y="2659714"/>
                  <a:pt x="579395" y="2650035"/>
                  <a:pt x="583698" y="2638204"/>
                </a:cubicBezTo>
                <a:cubicBezTo>
                  <a:pt x="590153" y="2637129"/>
                  <a:pt x="597683" y="2636053"/>
                  <a:pt x="603062" y="2633902"/>
                </a:cubicBezTo>
                <a:cubicBezTo>
                  <a:pt x="622425" y="2628525"/>
                  <a:pt x="634259" y="2615619"/>
                  <a:pt x="637486" y="2597335"/>
                </a:cubicBezTo>
                <a:cubicBezTo>
                  <a:pt x="641789" y="2577976"/>
                  <a:pt x="635334" y="2542485"/>
                  <a:pt x="626728" y="2505918"/>
                </a:cubicBezTo>
                <a:cubicBezTo>
                  <a:pt x="633183" y="2483332"/>
                  <a:pt x="640713" y="2459671"/>
                  <a:pt x="643940" y="2438161"/>
                </a:cubicBezTo>
                <a:cubicBezTo>
                  <a:pt x="654698" y="2383311"/>
                  <a:pt x="650395" y="2345668"/>
                  <a:pt x="632107" y="2323082"/>
                </a:cubicBezTo>
                <a:cubicBezTo>
                  <a:pt x="629956" y="2320931"/>
                  <a:pt x="628880" y="2319856"/>
                  <a:pt x="627804" y="2318780"/>
                </a:cubicBezTo>
                <a:cubicBezTo>
                  <a:pt x="669758" y="2332762"/>
                  <a:pt x="725697" y="2341366"/>
                  <a:pt x="763349" y="2348894"/>
                </a:cubicBezTo>
                <a:cubicBezTo>
                  <a:pt x="871999" y="2367178"/>
                  <a:pt x="994635" y="2379008"/>
                  <a:pt x="1082846" y="2379008"/>
                </a:cubicBezTo>
                <a:cubicBezTo>
                  <a:pt x="1151695" y="2379008"/>
                  <a:pt x="1249588" y="2286515"/>
                  <a:pt x="1319511" y="2208004"/>
                </a:cubicBezTo>
                <a:cubicBezTo>
                  <a:pt x="1417405" y="2100454"/>
                  <a:pt x="1527131" y="1947733"/>
                  <a:pt x="1612116" y="1802540"/>
                </a:cubicBezTo>
                <a:cubicBezTo>
                  <a:pt x="1654070" y="1731557"/>
                  <a:pt x="1688494" y="1664876"/>
                  <a:pt x="1710009" y="1610025"/>
                </a:cubicBezTo>
                <a:cubicBezTo>
                  <a:pt x="1734751" y="1549797"/>
                  <a:pt x="1745509" y="1504626"/>
                  <a:pt x="1742281" y="1475587"/>
                </a:cubicBezTo>
                <a:cubicBezTo>
                  <a:pt x="1732600" y="1379868"/>
                  <a:pt x="1699251" y="1313187"/>
                  <a:pt x="1644388" y="1280922"/>
                </a:cubicBezTo>
                <a:cubicBezTo>
                  <a:pt x="1599206" y="1254034"/>
                  <a:pt x="1540040" y="1255110"/>
                  <a:pt x="1474420" y="1283073"/>
                </a:cubicBezTo>
                <a:cubicBezTo>
                  <a:pt x="1433541" y="1300281"/>
                  <a:pt x="1396965" y="1328244"/>
                  <a:pt x="1364693" y="1364811"/>
                </a:cubicBezTo>
                <a:cubicBezTo>
                  <a:pt x="1364693" y="1364811"/>
                  <a:pt x="1364693" y="1363735"/>
                  <a:pt x="1364693" y="1362660"/>
                </a:cubicBezTo>
                <a:cubicBezTo>
                  <a:pt x="1362541" y="1343301"/>
                  <a:pt x="1338875" y="1330395"/>
                  <a:pt x="1318436" y="1318564"/>
                </a:cubicBezTo>
                <a:cubicBezTo>
                  <a:pt x="1307678" y="1313187"/>
                  <a:pt x="1296921" y="1306734"/>
                  <a:pt x="1293693" y="1302432"/>
                </a:cubicBezTo>
                <a:cubicBezTo>
                  <a:pt x="1295845" y="1300281"/>
                  <a:pt x="1301224" y="1298130"/>
                  <a:pt x="1320587" y="1291677"/>
                </a:cubicBezTo>
                <a:cubicBezTo>
                  <a:pt x="1336723" y="1287375"/>
                  <a:pt x="1358238" y="1281997"/>
                  <a:pt x="1378678" y="1277695"/>
                </a:cubicBezTo>
                <a:cubicBezTo>
                  <a:pt x="1408799" y="1272318"/>
                  <a:pt x="1435693" y="1265865"/>
                  <a:pt x="1452905" y="1259412"/>
                </a:cubicBezTo>
                <a:cubicBezTo>
                  <a:pt x="1474420" y="1251883"/>
                  <a:pt x="1483026" y="1212090"/>
                  <a:pt x="1486253" y="1169070"/>
                </a:cubicBezTo>
                <a:cubicBezTo>
                  <a:pt x="1506692" y="1167994"/>
                  <a:pt x="1524980" y="1165843"/>
                  <a:pt x="1542192" y="1163692"/>
                </a:cubicBezTo>
                <a:cubicBezTo>
                  <a:pt x="1543268" y="1163692"/>
                  <a:pt x="1543268" y="1163692"/>
                  <a:pt x="1544343" y="1163692"/>
                </a:cubicBezTo>
                <a:cubicBezTo>
                  <a:pt x="1632555" y="1223920"/>
                  <a:pt x="1745509" y="1309960"/>
                  <a:pt x="1767024" y="1431492"/>
                </a:cubicBezTo>
                <a:cubicBezTo>
                  <a:pt x="1783160" y="1528287"/>
                  <a:pt x="1734751" y="1698216"/>
                  <a:pt x="1691721" y="1824050"/>
                </a:cubicBezTo>
                <a:cubicBezTo>
                  <a:pt x="1641161" y="1969243"/>
                  <a:pt x="1585222" y="2095076"/>
                  <a:pt x="1570161" y="2117662"/>
                </a:cubicBezTo>
                <a:cubicBezTo>
                  <a:pt x="1548646" y="2149927"/>
                  <a:pt x="1559404" y="2164984"/>
                  <a:pt x="1566934" y="2176814"/>
                </a:cubicBezTo>
                <a:cubicBezTo>
                  <a:pt x="1571237" y="2184343"/>
                  <a:pt x="1575540" y="2190796"/>
                  <a:pt x="1571237" y="2199400"/>
                </a:cubicBezTo>
                <a:cubicBezTo>
                  <a:pt x="1566934" y="2210155"/>
                  <a:pt x="1560480" y="2212306"/>
                  <a:pt x="1552949" y="2213381"/>
                </a:cubicBezTo>
                <a:cubicBezTo>
                  <a:pt x="1547571" y="2215532"/>
                  <a:pt x="1538965" y="2217683"/>
                  <a:pt x="1534661" y="2224136"/>
                </a:cubicBezTo>
                <a:cubicBezTo>
                  <a:pt x="1529283" y="2230589"/>
                  <a:pt x="1528207" y="2241344"/>
                  <a:pt x="1530358" y="2256401"/>
                </a:cubicBezTo>
                <a:cubicBezTo>
                  <a:pt x="1534661" y="2275760"/>
                  <a:pt x="1564783" y="2338139"/>
                  <a:pt x="1601358" y="2409123"/>
                </a:cubicBezTo>
                <a:cubicBezTo>
                  <a:pt x="1627176" y="2461822"/>
                  <a:pt x="1655146" y="2515597"/>
                  <a:pt x="1675585" y="2561843"/>
                </a:cubicBezTo>
                <a:cubicBezTo>
                  <a:pt x="1686342" y="2585505"/>
                  <a:pt x="1693873" y="2603788"/>
                  <a:pt x="1699251" y="2618845"/>
                </a:cubicBezTo>
                <a:cubicBezTo>
                  <a:pt x="1704630" y="2634978"/>
                  <a:pt x="1703554" y="2641431"/>
                  <a:pt x="1703554" y="2643582"/>
                </a:cubicBezTo>
                <a:cubicBezTo>
                  <a:pt x="1703554" y="2643582"/>
                  <a:pt x="1701403" y="2642506"/>
                  <a:pt x="1699251" y="2641431"/>
                </a:cubicBezTo>
                <a:cubicBezTo>
                  <a:pt x="1673433" y="2627449"/>
                  <a:pt x="1620721" y="2572598"/>
                  <a:pt x="1568010" y="2517748"/>
                </a:cubicBezTo>
                <a:cubicBezTo>
                  <a:pt x="1466889" y="2411273"/>
                  <a:pt x="1416329" y="2362876"/>
                  <a:pt x="1393738" y="2374706"/>
                </a:cubicBezTo>
                <a:cubicBezTo>
                  <a:pt x="1379753" y="2381159"/>
                  <a:pt x="1384056" y="2402669"/>
                  <a:pt x="1385132" y="2409123"/>
                </a:cubicBezTo>
                <a:cubicBezTo>
                  <a:pt x="1394814" y="2469351"/>
                  <a:pt x="1416329" y="2519899"/>
                  <a:pt x="1430314" y="2553240"/>
                </a:cubicBezTo>
                <a:cubicBezTo>
                  <a:pt x="1435693" y="2568297"/>
                  <a:pt x="1444298" y="2585505"/>
                  <a:pt x="1444298" y="2591958"/>
                </a:cubicBezTo>
                <a:cubicBezTo>
                  <a:pt x="1442147" y="2591958"/>
                  <a:pt x="1439996" y="2591958"/>
                  <a:pt x="1436768" y="2589807"/>
                </a:cubicBezTo>
                <a:cubicBezTo>
                  <a:pt x="1421708" y="2584429"/>
                  <a:pt x="1399117" y="2567221"/>
                  <a:pt x="1375450" y="2548938"/>
                </a:cubicBezTo>
                <a:cubicBezTo>
                  <a:pt x="1325966" y="2512371"/>
                  <a:pt x="1293693" y="2488710"/>
                  <a:pt x="1274330" y="2498389"/>
                </a:cubicBezTo>
                <a:cubicBezTo>
                  <a:pt x="1266800" y="2502691"/>
                  <a:pt x="1262497" y="2511295"/>
                  <a:pt x="1262497" y="2523126"/>
                </a:cubicBezTo>
                <a:cubicBezTo>
                  <a:pt x="1262497" y="2545711"/>
                  <a:pt x="1270027" y="2570448"/>
                  <a:pt x="1276481" y="2591958"/>
                </a:cubicBezTo>
                <a:cubicBezTo>
                  <a:pt x="1284012" y="2615619"/>
                  <a:pt x="1291542" y="2639280"/>
                  <a:pt x="1282936" y="2651110"/>
                </a:cubicBezTo>
                <a:cubicBezTo>
                  <a:pt x="1278633" y="2657563"/>
                  <a:pt x="1265724" y="2661865"/>
                  <a:pt x="1246360" y="2661865"/>
                </a:cubicBezTo>
                <a:cubicBezTo>
                  <a:pt x="1206558" y="2661865"/>
                  <a:pt x="1133407" y="2648959"/>
                  <a:pt x="1060256" y="2629600"/>
                </a:cubicBezTo>
                <a:cubicBezTo>
                  <a:pt x="1025832" y="2620996"/>
                  <a:pt x="994635" y="2611317"/>
                  <a:pt x="972044" y="2602713"/>
                </a:cubicBezTo>
                <a:cubicBezTo>
                  <a:pt x="968817" y="2601637"/>
                  <a:pt x="966665" y="2600562"/>
                  <a:pt x="964514" y="2599486"/>
                </a:cubicBezTo>
                <a:cubicBezTo>
                  <a:pt x="956984" y="2585505"/>
                  <a:pt x="947302" y="2573674"/>
                  <a:pt x="938696" y="2570448"/>
                </a:cubicBezTo>
                <a:cubicBezTo>
                  <a:pt x="932241" y="2568297"/>
                  <a:pt x="926862" y="2570448"/>
                  <a:pt x="923635" y="2574750"/>
                </a:cubicBezTo>
                <a:cubicBezTo>
                  <a:pt x="921484" y="2579052"/>
                  <a:pt x="921484" y="2583353"/>
                  <a:pt x="923635" y="2587656"/>
                </a:cubicBezTo>
                <a:cubicBezTo>
                  <a:pt x="925787" y="2591958"/>
                  <a:pt x="931166" y="2598411"/>
                  <a:pt x="955908" y="2609166"/>
                </a:cubicBezTo>
                <a:cubicBezTo>
                  <a:pt x="955908" y="2609166"/>
                  <a:pt x="956984" y="2610241"/>
                  <a:pt x="956984" y="2611317"/>
                </a:cubicBezTo>
                <a:cubicBezTo>
                  <a:pt x="966665" y="2631751"/>
                  <a:pt x="973120" y="2653261"/>
                  <a:pt x="974196" y="2671545"/>
                </a:cubicBezTo>
                <a:cubicBezTo>
                  <a:pt x="976347" y="2697357"/>
                  <a:pt x="966665" y="2713490"/>
                  <a:pt x="945150" y="2716716"/>
                </a:cubicBezTo>
                <a:cubicBezTo>
                  <a:pt x="939772" y="2717791"/>
                  <a:pt x="931166" y="2718867"/>
                  <a:pt x="924711" y="2719942"/>
                </a:cubicBezTo>
                <a:cubicBezTo>
                  <a:pt x="897817" y="2718867"/>
                  <a:pt x="876302" y="2717791"/>
                  <a:pt x="864469" y="2716716"/>
                </a:cubicBezTo>
                <a:cubicBezTo>
                  <a:pt x="842954" y="2714565"/>
                  <a:pt x="826818" y="2713490"/>
                  <a:pt x="814985" y="2713490"/>
                </a:cubicBezTo>
                <a:cubicBezTo>
                  <a:pt x="799924" y="2712414"/>
                  <a:pt x="795621" y="2713490"/>
                  <a:pt x="793470" y="2717791"/>
                </a:cubicBezTo>
                <a:cubicBezTo>
                  <a:pt x="791318" y="2721018"/>
                  <a:pt x="791318" y="2723169"/>
                  <a:pt x="793470" y="2725320"/>
                </a:cubicBezTo>
                <a:cubicBezTo>
                  <a:pt x="794545" y="2728546"/>
                  <a:pt x="796697" y="2729622"/>
                  <a:pt x="813909" y="2730697"/>
                </a:cubicBezTo>
                <a:cubicBezTo>
                  <a:pt x="824666" y="2731773"/>
                  <a:pt x="837575" y="2732848"/>
                  <a:pt x="851560" y="2733924"/>
                </a:cubicBezTo>
                <a:cubicBezTo>
                  <a:pt x="868772" y="2735000"/>
                  <a:pt x="896742" y="2735000"/>
                  <a:pt x="923635" y="2732848"/>
                </a:cubicBezTo>
                <a:cubicBezTo>
                  <a:pt x="977423" y="2735000"/>
                  <a:pt x="1055953" y="2736075"/>
                  <a:pt x="1147391" y="2738226"/>
                </a:cubicBezTo>
                <a:cubicBezTo>
                  <a:pt x="1147391" y="2737150"/>
                  <a:pt x="1147391" y="2736075"/>
                  <a:pt x="1148467" y="2736075"/>
                </a:cubicBezTo>
                <a:cubicBezTo>
                  <a:pt x="1149543" y="2732848"/>
                  <a:pt x="1149543" y="2730697"/>
                  <a:pt x="1150619" y="2727471"/>
                </a:cubicBezTo>
                <a:cubicBezTo>
                  <a:pt x="1080695" y="2726395"/>
                  <a:pt x="1018301" y="2725320"/>
                  <a:pt x="967741" y="2724245"/>
                </a:cubicBezTo>
                <a:cubicBezTo>
                  <a:pt x="978499" y="2716716"/>
                  <a:pt x="984953" y="2702735"/>
                  <a:pt x="986029" y="2686602"/>
                </a:cubicBezTo>
                <a:cubicBezTo>
                  <a:pt x="988180" y="2667242"/>
                  <a:pt x="982802" y="2643582"/>
                  <a:pt x="972044" y="2618845"/>
                </a:cubicBezTo>
                <a:cubicBezTo>
                  <a:pt x="995711" y="2627449"/>
                  <a:pt x="1023680" y="2636053"/>
                  <a:pt x="1058104" y="2644657"/>
                </a:cubicBezTo>
                <a:cubicBezTo>
                  <a:pt x="1131255" y="2662941"/>
                  <a:pt x="1204406" y="2675847"/>
                  <a:pt x="1244209" y="2675847"/>
                </a:cubicBezTo>
                <a:cubicBezTo>
                  <a:pt x="1267875" y="2675847"/>
                  <a:pt x="1284012" y="2670469"/>
                  <a:pt x="1291542" y="2659714"/>
                </a:cubicBezTo>
                <a:cubicBezTo>
                  <a:pt x="1304451" y="2642506"/>
                  <a:pt x="1295845" y="2617770"/>
                  <a:pt x="1287239" y="2588731"/>
                </a:cubicBezTo>
                <a:cubicBezTo>
                  <a:pt x="1281860" y="2568297"/>
                  <a:pt x="1273254" y="2545711"/>
                  <a:pt x="1273254" y="2524201"/>
                </a:cubicBezTo>
                <a:cubicBezTo>
                  <a:pt x="1273254" y="2519899"/>
                  <a:pt x="1274330" y="2512371"/>
                  <a:pt x="1277557" y="2510220"/>
                </a:cubicBezTo>
                <a:cubicBezTo>
                  <a:pt x="1280785" y="2508068"/>
                  <a:pt x="1288315" y="2508068"/>
                  <a:pt x="1309830" y="2520975"/>
                </a:cubicBezTo>
                <a:cubicBezTo>
                  <a:pt x="1325966" y="2530654"/>
                  <a:pt x="1346405" y="2544636"/>
                  <a:pt x="1364693" y="2558617"/>
                </a:cubicBezTo>
                <a:cubicBezTo>
                  <a:pt x="1389435" y="2576901"/>
                  <a:pt x="1413102" y="2594109"/>
                  <a:pt x="1429238" y="2600562"/>
                </a:cubicBezTo>
                <a:cubicBezTo>
                  <a:pt x="1436768" y="2603788"/>
                  <a:pt x="1445374" y="2605939"/>
                  <a:pt x="1451829" y="2600562"/>
                </a:cubicBezTo>
                <a:cubicBezTo>
                  <a:pt x="1459359" y="2593033"/>
                  <a:pt x="1453980" y="2577976"/>
                  <a:pt x="1439996" y="2547862"/>
                </a:cubicBezTo>
                <a:cubicBezTo>
                  <a:pt x="1426011" y="2515597"/>
                  <a:pt x="1405571" y="2465048"/>
                  <a:pt x="1395890" y="2405896"/>
                </a:cubicBezTo>
                <a:cubicBezTo>
                  <a:pt x="1392663" y="2391914"/>
                  <a:pt x="1394814" y="2386537"/>
                  <a:pt x="1396965" y="2385461"/>
                </a:cubicBezTo>
                <a:cubicBezTo>
                  <a:pt x="1399117" y="2384386"/>
                  <a:pt x="1409875" y="2382235"/>
                  <a:pt x="1455056" y="2423104"/>
                </a:cubicBezTo>
                <a:cubicBezTo>
                  <a:pt x="1485177" y="2451067"/>
                  <a:pt x="1521753" y="2489785"/>
                  <a:pt x="1557252" y="2526352"/>
                </a:cubicBezTo>
                <a:cubicBezTo>
                  <a:pt x="1612116" y="2584429"/>
                  <a:pt x="1663751" y="2638204"/>
                  <a:pt x="1691721" y="2652186"/>
                </a:cubicBezTo>
                <a:cubicBezTo>
                  <a:pt x="1700327" y="2656487"/>
                  <a:pt x="1705706" y="2656487"/>
                  <a:pt x="1711085" y="2652186"/>
                </a:cubicBezTo>
                <a:cubicBezTo>
                  <a:pt x="1716463" y="2646808"/>
                  <a:pt x="1716463" y="2636053"/>
                  <a:pt x="1711085" y="2616694"/>
                </a:cubicBezTo>
                <a:cubicBezTo>
                  <a:pt x="1713236" y="2607015"/>
                  <a:pt x="1705706" y="2587656"/>
                  <a:pt x="1694948" y="2562919"/>
                </a:cubicBezTo>
                <a:close/>
                <a:moveTo>
                  <a:pt x="837575" y="459239"/>
                </a:moveTo>
                <a:cubicBezTo>
                  <a:pt x="825742" y="501184"/>
                  <a:pt x="793470" y="518391"/>
                  <a:pt x="726773" y="514089"/>
                </a:cubicBezTo>
                <a:cubicBezTo>
                  <a:pt x="727849" y="509787"/>
                  <a:pt x="733227" y="500108"/>
                  <a:pt x="750439" y="483975"/>
                </a:cubicBezTo>
                <a:cubicBezTo>
                  <a:pt x="770879" y="465692"/>
                  <a:pt x="802076" y="442031"/>
                  <a:pt x="840802" y="420521"/>
                </a:cubicBezTo>
                <a:cubicBezTo>
                  <a:pt x="840802" y="436654"/>
                  <a:pt x="840802" y="449559"/>
                  <a:pt x="837575" y="459239"/>
                </a:cubicBezTo>
                <a:close/>
                <a:moveTo>
                  <a:pt x="1268951" y="67756"/>
                </a:moveTo>
                <a:cubicBezTo>
                  <a:pt x="1276481" y="91418"/>
                  <a:pt x="1281860" y="127985"/>
                  <a:pt x="1282936" y="174231"/>
                </a:cubicBezTo>
                <a:cubicBezTo>
                  <a:pt x="1285088" y="224780"/>
                  <a:pt x="1281860" y="266724"/>
                  <a:pt x="1278633" y="283932"/>
                </a:cubicBezTo>
                <a:cubicBezTo>
                  <a:pt x="1276481" y="278555"/>
                  <a:pt x="1274330" y="268875"/>
                  <a:pt x="1273254" y="253818"/>
                </a:cubicBezTo>
                <a:cubicBezTo>
                  <a:pt x="1270027" y="233384"/>
                  <a:pt x="1267875" y="206496"/>
                  <a:pt x="1265724" y="178533"/>
                </a:cubicBezTo>
                <a:cubicBezTo>
                  <a:pt x="1262497" y="119381"/>
                  <a:pt x="1263573" y="76361"/>
                  <a:pt x="1266800" y="65606"/>
                </a:cubicBezTo>
                <a:cubicBezTo>
                  <a:pt x="1266800" y="66681"/>
                  <a:pt x="1267875" y="66681"/>
                  <a:pt x="1268951" y="67756"/>
                </a:cubicBezTo>
                <a:close/>
                <a:moveTo>
                  <a:pt x="1503465" y="419445"/>
                </a:moveTo>
                <a:cubicBezTo>
                  <a:pt x="1413102" y="378576"/>
                  <a:pt x="1302300" y="346311"/>
                  <a:pt x="1190421" y="329103"/>
                </a:cubicBezTo>
                <a:cubicBezTo>
                  <a:pt x="1168906" y="325877"/>
                  <a:pt x="1148467" y="324801"/>
                  <a:pt x="1126952" y="324801"/>
                </a:cubicBezTo>
                <a:cubicBezTo>
                  <a:pt x="1036589" y="324801"/>
                  <a:pt x="952681" y="352764"/>
                  <a:pt x="892439" y="381803"/>
                </a:cubicBezTo>
                <a:cubicBezTo>
                  <a:pt x="878454" y="387180"/>
                  <a:pt x="866621" y="394709"/>
                  <a:pt x="853712" y="401162"/>
                </a:cubicBezTo>
                <a:cubicBezTo>
                  <a:pt x="853712" y="400086"/>
                  <a:pt x="853712" y="400086"/>
                  <a:pt x="853712" y="399011"/>
                </a:cubicBezTo>
                <a:cubicBezTo>
                  <a:pt x="853712" y="329103"/>
                  <a:pt x="853712" y="233384"/>
                  <a:pt x="922560" y="163476"/>
                </a:cubicBezTo>
                <a:cubicBezTo>
                  <a:pt x="964514" y="120456"/>
                  <a:pt x="989256" y="94644"/>
                  <a:pt x="1006468" y="78511"/>
                </a:cubicBezTo>
                <a:cubicBezTo>
                  <a:pt x="1011847" y="74210"/>
                  <a:pt x="1017226" y="68832"/>
                  <a:pt x="1020453" y="65606"/>
                </a:cubicBezTo>
                <a:cubicBezTo>
                  <a:pt x="1015074" y="74210"/>
                  <a:pt x="1008620" y="84965"/>
                  <a:pt x="1004317" y="96795"/>
                </a:cubicBezTo>
                <a:cubicBezTo>
                  <a:pt x="991407" y="129060"/>
                  <a:pt x="982802" y="167778"/>
                  <a:pt x="980650" y="209723"/>
                </a:cubicBezTo>
                <a:cubicBezTo>
                  <a:pt x="978499" y="247365"/>
                  <a:pt x="982802" y="278555"/>
                  <a:pt x="991407" y="295763"/>
                </a:cubicBezTo>
                <a:cubicBezTo>
                  <a:pt x="995711" y="305442"/>
                  <a:pt x="1002165" y="305442"/>
                  <a:pt x="1005392" y="304367"/>
                </a:cubicBezTo>
                <a:cubicBezTo>
                  <a:pt x="1011847" y="303291"/>
                  <a:pt x="1019377" y="295763"/>
                  <a:pt x="1025832" y="262422"/>
                </a:cubicBezTo>
                <a:cubicBezTo>
                  <a:pt x="1030135" y="243063"/>
                  <a:pt x="1034437" y="216176"/>
                  <a:pt x="1038741" y="182835"/>
                </a:cubicBezTo>
                <a:cubicBezTo>
                  <a:pt x="1046271" y="123683"/>
                  <a:pt x="1051650" y="64530"/>
                  <a:pt x="1051650" y="54851"/>
                </a:cubicBezTo>
                <a:cubicBezTo>
                  <a:pt x="1051650" y="53775"/>
                  <a:pt x="1051650" y="53775"/>
                  <a:pt x="1051650" y="53775"/>
                </a:cubicBezTo>
                <a:cubicBezTo>
                  <a:pt x="1061331" y="45171"/>
                  <a:pt x="1071013" y="39793"/>
                  <a:pt x="1078543" y="37643"/>
                </a:cubicBezTo>
                <a:cubicBezTo>
                  <a:pt x="1165679" y="9679"/>
                  <a:pt x="1220543" y="2151"/>
                  <a:pt x="1257118" y="41944"/>
                </a:cubicBezTo>
                <a:cubicBezTo>
                  <a:pt x="1260345" y="45171"/>
                  <a:pt x="1262497" y="49473"/>
                  <a:pt x="1265724" y="55926"/>
                </a:cubicBezTo>
                <a:cubicBezTo>
                  <a:pt x="1264648" y="55926"/>
                  <a:pt x="1264648" y="55926"/>
                  <a:pt x="1264648" y="55926"/>
                </a:cubicBezTo>
                <a:cubicBezTo>
                  <a:pt x="1262497" y="55926"/>
                  <a:pt x="1259270" y="57001"/>
                  <a:pt x="1256042" y="62379"/>
                </a:cubicBezTo>
                <a:cubicBezTo>
                  <a:pt x="1249588" y="78511"/>
                  <a:pt x="1251739" y="148419"/>
                  <a:pt x="1253891" y="186062"/>
                </a:cubicBezTo>
                <a:cubicBezTo>
                  <a:pt x="1256042" y="214025"/>
                  <a:pt x="1258194" y="239837"/>
                  <a:pt x="1261421" y="260271"/>
                </a:cubicBezTo>
                <a:cubicBezTo>
                  <a:pt x="1265724" y="292536"/>
                  <a:pt x="1271103" y="301140"/>
                  <a:pt x="1274330" y="303291"/>
                </a:cubicBezTo>
                <a:cubicBezTo>
                  <a:pt x="1278633" y="307593"/>
                  <a:pt x="1282936" y="307593"/>
                  <a:pt x="1287239" y="303291"/>
                </a:cubicBezTo>
                <a:cubicBezTo>
                  <a:pt x="1289390" y="301140"/>
                  <a:pt x="1293693" y="296838"/>
                  <a:pt x="1296921" y="258120"/>
                </a:cubicBezTo>
                <a:cubicBezTo>
                  <a:pt x="1299072" y="235535"/>
                  <a:pt x="1299072" y="206496"/>
                  <a:pt x="1297996" y="177458"/>
                </a:cubicBezTo>
                <a:cubicBezTo>
                  <a:pt x="1296921" y="147343"/>
                  <a:pt x="1293693" y="104323"/>
                  <a:pt x="1284012" y="70983"/>
                </a:cubicBezTo>
                <a:cubicBezTo>
                  <a:pt x="1299072" y="73134"/>
                  <a:pt x="1320587" y="76361"/>
                  <a:pt x="1345330" y="84965"/>
                </a:cubicBezTo>
                <a:cubicBezTo>
                  <a:pt x="1396965" y="102173"/>
                  <a:pt x="1436768" y="130136"/>
                  <a:pt x="1463662" y="168853"/>
                </a:cubicBezTo>
                <a:cubicBezTo>
                  <a:pt x="1506692" y="231233"/>
                  <a:pt x="1533586" y="342009"/>
                  <a:pt x="1540040" y="439880"/>
                </a:cubicBezTo>
                <a:cubicBezTo>
                  <a:pt x="1529283" y="431276"/>
                  <a:pt x="1516374" y="425899"/>
                  <a:pt x="1503465" y="419445"/>
                </a:cubicBezTo>
                <a:close/>
                <a:moveTo>
                  <a:pt x="1036589" y="65606"/>
                </a:moveTo>
                <a:cubicBezTo>
                  <a:pt x="1035513" y="88191"/>
                  <a:pt x="1032286" y="130136"/>
                  <a:pt x="1025832" y="172080"/>
                </a:cubicBezTo>
                <a:cubicBezTo>
                  <a:pt x="1015074" y="253818"/>
                  <a:pt x="1007544" y="278555"/>
                  <a:pt x="1003241" y="286083"/>
                </a:cubicBezTo>
                <a:cubicBezTo>
                  <a:pt x="989256" y="257045"/>
                  <a:pt x="989256" y="164552"/>
                  <a:pt x="1017226" y="98946"/>
                </a:cubicBezTo>
                <a:cubicBezTo>
                  <a:pt x="1023680" y="86040"/>
                  <a:pt x="1029059" y="74210"/>
                  <a:pt x="1036589" y="65606"/>
                </a:cubicBezTo>
                <a:close/>
                <a:moveTo>
                  <a:pt x="586926" y="1907939"/>
                </a:moveTo>
                <a:cubicBezTo>
                  <a:pt x="586926" y="1907939"/>
                  <a:pt x="585850" y="1910090"/>
                  <a:pt x="582622" y="1911165"/>
                </a:cubicBezTo>
                <a:cubicBezTo>
                  <a:pt x="581547" y="1910090"/>
                  <a:pt x="578319" y="1906863"/>
                  <a:pt x="575092" y="1892882"/>
                </a:cubicBezTo>
                <a:cubicBezTo>
                  <a:pt x="586926" y="1903637"/>
                  <a:pt x="586926" y="1907939"/>
                  <a:pt x="586926" y="1907939"/>
                </a:cubicBezTo>
                <a:close/>
                <a:moveTo>
                  <a:pt x="1554025" y="458164"/>
                </a:moveTo>
                <a:cubicBezTo>
                  <a:pt x="1599206" y="482900"/>
                  <a:pt x="1621797" y="504410"/>
                  <a:pt x="1623949" y="516241"/>
                </a:cubicBezTo>
                <a:cubicBezTo>
                  <a:pt x="1625025" y="520542"/>
                  <a:pt x="1623949" y="523769"/>
                  <a:pt x="1619646" y="526996"/>
                </a:cubicBezTo>
                <a:cubicBezTo>
                  <a:pt x="1612116" y="532373"/>
                  <a:pt x="1595979" y="534524"/>
                  <a:pt x="1575540" y="532373"/>
                </a:cubicBezTo>
                <a:cubicBezTo>
                  <a:pt x="1575540" y="529146"/>
                  <a:pt x="1575540" y="528071"/>
                  <a:pt x="1573388" y="524844"/>
                </a:cubicBezTo>
                <a:cubicBezTo>
                  <a:pt x="1570161" y="520542"/>
                  <a:pt x="1561555" y="514089"/>
                  <a:pt x="1551873" y="510863"/>
                </a:cubicBezTo>
                <a:cubicBezTo>
                  <a:pt x="1554025" y="493655"/>
                  <a:pt x="1555101" y="476447"/>
                  <a:pt x="1554025" y="458164"/>
                </a:cubicBezTo>
                <a:close/>
                <a:moveTo>
                  <a:pt x="1551873" y="524844"/>
                </a:moveTo>
                <a:cubicBezTo>
                  <a:pt x="1556176" y="526996"/>
                  <a:pt x="1559404" y="529146"/>
                  <a:pt x="1561555" y="530222"/>
                </a:cubicBezTo>
                <a:cubicBezTo>
                  <a:pt x="1558328" y="529146"/>
                  <a:pt x="1556176" y="529146"/>
                  <a:pt x="1551873" y="528071"/>
                </a:cubicBezTo>
                <a:lnTo>
                  <a:pt x="1551873" y="524844"/>
                </a:lnTo>
                <a:close/>
                <a:moveTo>
                  <a:pt x="1512071" y="510863"/>
                </a:moveTo>
                <a:cubicBezTo>
                  <a:pt x="1515298" y="511939"/>
                  <a:pt x="1518525" y="513014"/>
                  <a:pt x="1522828" y="514089"/>
                </a:cubicBezTo>
                <a:cubicBezTo>
                  <a:pt x="1528207" y="515165"/>
                  <a:pt x="1534661" y="517316"/>
                  <a:pt x="1538965" y="518391"/>
                </a:cubicBezTo>
                <a:cubicBezTo>
                  <a:pt x="1537889" y="520542"/>
                  <a:pt x="1537889" y="522694"/>
                  <a:pt x="1537889" y="524844"/>
                </a:cubicBezTo>
                <a:cubicBezTo>
                  <a:pt x="1529283" y="522694"/>
                  <a:pt x="1520677" y="520542"/>
                  <a:pt x="1512071" y="517316"/>
                </a:cubicBezTo>
                <a:lnTo>
                  <a:pt x="1512071" y="510863"/>
                </a:lnTo>
                <a:close/>
                <a:moveTo>
                  <a:pt x="1510995" y="531297"/>
                </a:moveTo>
                <a:cubicBezTo>
                  <a:pt x="1519601" y="534524"/>
                  <a:pt x="1528207" y="536675"/>
                  <a:pt x="1537889" y="538826"/>
                </a:cubicBezTo>
                <a:cubicBezTo>
                  <a:pt x="1536813" y="547430"/>
                  <a:pt x="1535737" y="556034"/>
                  <a:pt x="1533586" y="563563"/>
                </a:cubicBezTo>
                <a:cubicBezTo>
                  <a:pt x="1528207" y="587224"/>
                  <a:pt x="1518525" y="623791"/>
                  <a:pt x="1507768" y="666811"/>
                </a:cubicBezTo>
                <a:cubicBezTo>
                  <a:pt x="1495935" y="709831"/>
                  <a:pt x="1484101" y="759304"/>
                  <a:pt x="1472268" y="808777"/>
                </a:cubicBezTo>
                <a:cubicBezTo>
                  <a:pt x="1467965" y="790493"/>
                  <a:pt x="1461511" y="772210"/>
                  <a:pt x="1457208" y="755002"/>
                </a:cubicBezTo>
                <a:cubicBezTo>
                  <a:pt x="1447526" y="723812"/>
                  <a:pt x="1438920" y="694774"/>
                  <a:pt x="1433541" y="668961"/>
                </a:cubicBezTo>
                <a:cubicBezTo>
                  <a:pt x="1426011" y="629168"/>
                  <a:pt x="1420632" y="602281"/>
                  <a:pt x="1418481" y="581846"/>
                </a:cubicBezTo>
                <a:cubicBezTo>
                  <a:pt x="1413102" y="546354"/>
                  <a:pt x="1410950" y="531297"/>
                  <a:pt x="1398041" y="508712"/>
                </a:cubicBezTo>
                <a:cubicBezTo>
                  <a:pt x="1402344" y="510863"/>
                  <a:pt x="1407723" y="513014"/>
                  <a:pt x="1412026" y="516241"/>
                </a:cubicBezTo>
                <a:cubicBezTo>
                  <a:pt x="1436768" y="532373"/>
                  <a:pt x="1469041" y="552808"/>
                  <a:pt x="1487328" y="548506"/>
                </a:cubicBezTo>
                <a:cubicBezTo>
                  <a:pt x="1498086" y="548506"/>
                  <a:pt x="1506692" y="540977"/>
                  <a:pt x="1510995" y="531297"/>
                </a:cubicBezTo>
                <a:close/>
                <a:moveTo>
                  <a:pt x="1499162" y="513014"/>
                </a:moveTo>
                <a:cubicBezTo>
                  <a:pt x="1494859" y="510863"/>
                  <a:pt x="1491631" y="508712"/>
                  <a:pt x="1488404" y="507636"/>
                </a:cubicBezTo>
                <a:cubicBezTo>
                  <a:pt x="1491631" y="507636"/>
                  <a:pt x="1493783" y="508712"/>
                  <a:pt x="1498086" y="509787"/>
                </a:cubicBezTo>
                <a:cubicBezTo>
                  <a:pt x="1498086" y="510863"/>
                  <a:pt x="1499162" y="511939"/>
                  <a:pt x="1499162" y="513014"/>
                </a:cubicBezTo>
                <a:close/>
                <a:moveTo>
                  <a:pt x="835424" y="570016"/>
                </a:moveTo>
                <a:cubicBezTo>
                  <a:pt x="832197" y="545279"/>
                  <a:pt x="842954" y="518391"/>
                  <a:pt x="864469" y="491504"/>
                </a:cubicBezTo>
                <a:cubicBezTo>
                  <a:pt x="887060" y="465692"/>
                  <a:pt x="918257" y="442031"/>
                  <a:pt x="953756" y="428049"/>
                </a:cubicBezTo>
                <a:cubicBezTo>
                  <a:pt x="1027983" y="397935"/>
                  <a:pt x="1328118" y="431276"/>
                  <a:pt x="1424935" y="460314"/>
                </a:cubicBezTo>
                <a:cubicBezTo>
                  <a:pt x="1457208" y="469994"/>
                  <a:pt x="1478723" y="482900"/>
                  <a:pt x="1489480" y="495806"/>
                </a:cubicBezTo>
                <a:cubicBezTo>
                  <a:pt x="1484101" y="494731"/>
                  <a:pt x="1478723" y="494731"/>
                  <a:pt x="1475495" y="495806"/>
                </a:cubicBezTo>
                <a:cubicBezTo>
                  <a:pt x="1467965" y="496881"/>
                  <a:pt x="1465813" y="501184"/>
                  <a:pt x="1465813" y="503334"/>
                </a:cubicBezTo>
                <a:cubicBezTo>
                  <a:pt x="1464738" y="508712"/>
                  <a:pt x="1470116" y="515165"/>
                  <a:pt x="1478723" y="518391"/>
                </a:cubicBezTo>
                <a:cubicBezTo>
                  <a:pt x="1484101" y="521618"/>
                  <a:pt x="1490556" y="523769"/>
                  <a:pt x="1497010" y="526996"/>
                </a:cubicBezTo>
                <a:cubicBezTo>
                  <a:pt x="1493783" y="531297"/>
                  <a:pt x="1489480" y="535599"/>
                  <a:pt x="1483026" y="536675"/>
                </a:cubicBezTo>
                <a:cubicBezTo>
                  <a:pt x="1469041" y="538826"/>
                  <a:pt x="1435693" y="518391"/>
                  <a:pt x="1416329" y="505486"/>
                </a:cubicBezTo>
                <a:cubicBezTo>
                  <a:pt x="1392663" y="491504"/>
                  <a:pt x="1384056" y="485051"/>
                  <a:pt x="1378678" y="491504"/>
                </a:cubicBezTo>
                <a:cubicBezTo>
                  <a:pt x="1373299" y="495806"/>
                  <a:pt x="1377602" y="505486"/>
                  <a:pt x="1380829" y="508712"/>
                </a:cubicBezTo>
                <a:cubicBezTo>
                  <a:pt x="1394814" y="532373"/>
                  <a:pt x="1396965" y="545279"/>
                  <a:pt x="1403420" y="583997"/>
                </a:cubicBezTo>
                <a:cubicBezTo>
                  <a:pt x="1406647" y="604431"/>
                  <a:pt x="1410950" y="631319"/>
                  <a:pt x="1418481" y="671113"/>
                </a:cubicBezTo>
                <a:cubicBezTo>
                  <a:pt x="1422783" y="695849"/>
                  <a:pt x="1432465" y="725963"/>
                  <a:pt x="1442147" y="758228"/>
                </a:cubicBezTo>
                <a:cubicBezTo>
                  <a:pt x="1448601" y="782965"/>
                  <a:pt x="1456132" y="808777"/>
                  <a:pt x="1463662" y="836740"/>
                </a:cubicBezTo>
                <a:cubicBezTo>
                  <a:pt x="1457208" y="863627"/>
                  <a:pt x="1451829" y="889439"/>
                  <a:pt x="1447526" y="915252"/>
                </a:cubicBezTo>
                <a:cubicBezTo>
                  <a:pt x="1435693" y="918478"/>
                  <a:pt x="1424935" y="937837"/>
                  <a:pt x="1406647" y="975479"/>
                </a:cubicBezTo>
                <a:cubicBezTo>
                  <a:pt x="1402344" y="963649"/>
                  <a:pt x="1396965" y="952894"/>
                  <a:pt x="1392663" y="944290"/>
                </a:cubicBezTo>
                <a:cubicBezTo>
                  <a:pt x="1386208" y="931384"/>
                  <a:pt x="1379753" y="921704"/>
                  <a:pt x="1380829" y="912025"/>
                </a:cubicBezTo>
                <a:cubicBezTo>
                  <a:pt x="1382981" y="899119"/>
                  <a:pt x="1399117" y="861476"/>
                  <a:pt x="1412026" y="832438"/>
                </a:cubicBezTo>
                <a:cubicBezTo>
                  <a:pt x="1417405" y="818456"/>
                  <a:pt x="1423859" y="806626"/>
                  <a:pt x="1427086" y="796946"/>
                </a:cubicBezTo>
                <a:cubicBezTo>
                  <a:pt x="1431390" y="785116"/>
                  <a:pt x="1435693" y="776512"/>
                  <a:pt x="1429238" y="773285"/>
                </a:cubicBezTo>
                <a:cubicBezTo>
                  <a:pt x="1422783" y="768983"/>
                  <a:pt x="1416329" y="777587"/>
                  <a:pt x="1408799" y="787267"/>
                </a:cubicBezTo>
                <a:cubicBezTo>
                  <a:pt x="1408799" y="788342"/>
                  <a:pt x="1375450" y="833513"/>
                  <a:pt x="1325966" y="878684"/>
                </a:cubicBezTo>
                <a:cubicBezTo>
                  <a:pt x="1244209" y="955045"/>
                  <a:pt x="1181815" y="974404"/>
                  <a:pt x="1143088" y="976555"/>
                </a:cubicBezTo>
                <a:cubicBezTo>
                  <a:pt x="1084998" y="980857"/>
                  <a:pt x="1038741" y="961498"/>
                  <a:pt x="1002165" y="914176"/>
                </a:cubicBezTo>
                <a:cubicBezTo>
                  <a:pt x="970968" y="875458"/>
                  <a:pt x="947302" y="817381"/>
                  <a:pt x="927938" y="738869"/>
                </a:cubicBezTo>
                <a:cubicBezTo>
                  <a:pt x="905347" y="649603"/>
                  <a:pt x="908575" y="581846"/>
                  <a:pt x="909651" y="545279"/>
                </a:cubicBezTo>
                <a:cubicBezTo>
                  <a:pt x="910726" y="523769"/>
                  <a:pt x="911802" y="515165"/>
                  <a:pt x="906423" y="510863"/>
                </a:cubicBezTo>
                <a:cubicBezTo>
                  <a:pt x="905347" y="508712"/>
                  <a:pt x="902120" y="507636"/>
                  <a:pt x="901045" y="507636"/>
                </a:cubicBezTo>
                <a:cubicBezTo>
                  <a:pt x="891363" y="507636"/>
                  <a:pt x="888136" y="519467"/>
                  <a:pt x="880605" y="552808"/>
                </a:cubicBezTo>
                <a:cubicBezTo>
                  <a:pt x="875227" y="575393"/>
                  <a:pt x="866621" y="603356"/>
                  <a:pt x="853712" y="636696"/>
                </a:cubicBezTo>
                <a:cubicBezTo>
                  <a:pt x="844030" y="604431"/>
                  <a:pt x="836500" y="581846"/>
                  <a:pt x="835424" y="570016"/>
                </a:cubicBezTo>
                <a:close/>
                <a:moveTo>
                  <a:pt x="1458283" y="937837"/>
                </a:moveTo>
                <a:cubicBezTo>
                  <a:pt x="1462586" y="952894"/>
                  <a:pt x="1467965" y="976555"/>
                  <a:pt x="1471192" y="1002367"/>
                </a:cubicBezTo>
                <a:cubicBezTo>
                  <a:pt x="1465813" y="1015273"/>
                  <a:pt x="1458283" y="1026028"/>
                  <a:pt x="1448601" y="1035707"/>
                </a:cubicBezTo>
                <a:cubicBezTo>
                  <a:pt x="1448601" y="1014197"/>
                  <a:pt x="1450753" y="983008"/>
                  <a:pt x="1458283" y="937837"/>
                </a:cubicBezTo>
                <a:close/>
                <a:moveTo>
                  <a:pt x="1436768" y="1048614"/>
                </a:moveTo>
                <a:cubicBezTo>
                  <a:pt x="1435693" y="1048614"/>
                  <a:pt x="1435693" y="1049689"/>
                  <a:pt x="1434617" y="1049689"/>
                </a:cubicBezTo>
                <a:cubicBezTo>
                  <a:pt x="1420632" y="1058293"/>
                  <a:pt x="1408799" y="1065822"/>
                  <a:pt x="1395890" y="1072274"/>
                </a:cubicBezTo>
                <a:cubicBezTo>
                  <a:pt x="1398041" y="1069048"/>
                  <a:pt x="1400193" y="1066897"/>
                  <a:pt x="1400193" y="1063671"/>
                </a:cubicBezTo>
                <a:cubicBezTo>
                  <a:pt x="1414178" y="1037859"/>
                  <a:pt x="1416329" y="1014197"/>
                  <a:pt x="1413102" y="994839"/>
                </a:cubicBezTo>
                <a:cubicBezTo>
                  <a:pt x="1414178" y="993763"/>
                  <a:pt x="1414178" y="992687"/>
                  <a:pt x="1415253" y="992687"/>
                </a:cubicBezTo>
                <a:cubicBezTo>
                  <a:pt x="1424935" y="973328"/>
                  <a:pt x="1433541" y="956120"/>
                  <a:pt x="1439996" y="944290"/>
                </a:cubicBezTo>
                <a:cubicBezTo>
                  <a:pt x="1442147" y="939988"/>
                  <a:pt x="1444298" y="937837"/>
                  <a:pt x="1445374" y="935686"/>
                </a:cubicBezTo>
                <a:cubicBezTo>
                  <a:pt x="1437844" y="984084"/>
                  <a:pt x="1435693" y="1021726"/>
                  <a:pt x="1436768" y="1048614"/>
                </a:cubicBezTo>
                <a:close/>
                <a:moveTo>
                  <a:pt x="1342102" y="1104539"/>
                </a:moveTo>
                <a:cubicBezTo>
                  <a:pt x="1337799" y="1113144"/>
                  <a:pt x="1332420" y="1120672"/>
                  <a:pt x="1328118" y="1128201"/>
                </a:cubicBezTo>
                <a:cubicBezTo>
                  <a:pt x="1323815" y="1132503"/>
                  <a:pt x="1319511" y="1136804"/>
                  <a:pt x="1314133" y="1141107"/>
                </a:cubicBezTo>
                <a:cubicBezTo>
                  <a:pt x="1313057" y="1141107"/>
                  <a:pt x="1311981" y="1140031"/>
                  <a:pt x="1310905" y="1140031"/>
                </a:cubicBezTo>
                <a:cubicBezTo>
                  <a:pt x="1320587" y="1128201"/>
                  <a:pt x="1329193" y="1116370"/>
                  <a:pt x="1337799" y="1105615"/>
                </a:cubicBezTo>
                <a:cubicBezTo>
                  <a:pt x="1338875" y="1105615"/>
                  <a:pt x="1339951" y="1105615"/>
                  <a:pt x="1342102" y="1104539"/>
                </a:cubicBezTo>
                <a:close/>
                <a:moveTo>
                  <a:pt x="1301224" y="1152937"/>
                </a:moveTo>
                <a:cubicBezTo>
                  <a:pt x="1301224" y="1152937"/>
                  <a:pt x="1300148" y="1154013"/>
                  <a:pt x="1300148" y="1154013"/>
                </a:cubicBezTo>
                <a:cubicBezTo>
                  <a:pt x="1300148" y="1154013"/>
                  <a:pt x="1300148" y="1152937"/>
                  <a:pt x="1301224" y="1152937"/>
                </a:cubicBezTo>
                <a:cubicBezTo>
                  <a:pt x="1301224" y="1152937"/>
                  <a:pt x="1301224" y="1152937"/>
                  <a:pt x="1301224" y="1152937"/>
                </a:cubicBezTo>
                <a:close/>
                <a:moveTo>
                  <a:pt x="1299072" y="1171221"/>
                </a:moveTo>
                <a:cubicBezTo>
                  <a:pt x="1286163" y="1189504"/>
                  <a:pt x="1273254" y="1206712"/>
                  <a:pt x="1258194" y="1224996"/>
                </a:cubicBezTo>
                <a:cubicBezTo>
                  <a:pt x="1190421" y="1308885"/>
                  <a:pt x="1091452" y="1461606"/>
                  <a:pt x="1003241" y="1598195"/>
                </a:cubicBezTo>
                <a:cubicBezTo>
                  <a:pt x="927938" y="1714349"/>
                  <a:pt x="856939" y="1824050"/>
                  <a:pt x="817136" y="1873523"/>
                </a:cubicBezTo>
                <a:cubicBezTo>
                  <a:pt x="803151" y="1889655"/>
                  <a:pt x="795621" y="1896108"/>
                  <a:pt x="793470" y="1897184"/>
                </a:cubicBezTo>
                <a:cubicBezTo>
                  <a:pt x="792394" y="1898259"/>
                  <a:pt x="791318" y="1898259"/>
                  <a:pt x="789167" y="1897184"/>
                </a:cubicBezTo>
                <a:cubicBezTo>
                  <a:pt x="787015" y="1896108"/>
                  <a:pt x="784864" y="1892882"/>
                  <a:pt x="781636" y="1888580"/>
                </a:cubicBezTo>
                <a:cubicBezTo>
                  <a:pt x="808530" y="1758444"/>
                  <a:pt x="881681" y="1418586"/>
                  <a:pt x="935469" y="1232524"/>
                </a:cubicBezTo>
                <a:cubicBezTo>
                  <a:pt x="934393" y="1247581"/>
                  <a:pt x="935469" y="1263714"/>
                  <a:pt x="939772" y="1275544"/>
                </a:cubicBezTo>
                <a:cubicBezTo>
                  <a:pt x="940847" y="1278771"/>
                  <a:pt x="941923" y="1280922"/>
                  <a:pt x="942999" y="1284148"/>
                </a:cubicBezTo>
                <a:cubicBezTo>
                  <a:pt x="895666" y="1470210"/>
                  <a:pt x="844030" y="1708971"/>
                  <a:pt x="822515" y="1812219"/>
                </a:cubicBezTo>
                <a:cubicBezTo>
                  <a:pt x="825742" y="1816521"/>
                  <a:pt x="827894" y="1819748"/>
                  <a:pt x="830045" y="1820823"/>
                </a:cubicBezTo>
                <a:cubicBezTo>
                  <a:pt x="832197" y="1821899"/>
                  <a:pt x="833272" y="1821899"/>
                  <a:pt x="834348" y="1820823"/>
                </a:cubicBezTo>
                <a:cubicBezTo>
                  <a:pt x="837575" y="1818672"/>
                  <a:pt x="845106" y="1813295"/>
                  <a:pt x="859090" y="1797162"/>
                </a:cubicBezTo>
                <a:cubicBezTo>
                  <a:pt x="898893" y="1747689"/>
                  <a:pt x="970968" y="1637988"/>
                  <a:pt x="1047347" y="1521834"/>
                </a:cubicBezTo>
                <a:cubicBezTo>
                  <a:pt x="1120498" y="1408906"/>
                  <a:pt x="1202255" y="1284148"/>
                  <a:pt x="1267875" y="1197033"/>
                </a:cubicBezTo>
                <a:cubicBezTo>
                  <a:pt x="1277557" y="1188429"/>
                  <a:pt x="1289390" y="1179825"/>
                  <a:pt x="1299072" y="1171221"/>
                </a:cubicBezTo>
                <a:close/>
                <a:moveTo>
                  <a:pt x="832197" y="1311036"/>
                </a:moveTo>
                <a:cubicBezTo>
                  <a:pt x="827894" y="1298130"/>
                  <a:pt x="808530" y="1293828"/>
                  <a:pt x="783788" y="1288450"/>
                </a:cubicBezTo>
                <a:cubicBezTo>
                  <a:pt x="775182" y="1286299"/>
                  <a:pt x="766576" y="1284148"/>
                  <a:pt x="757970" y="1281997"/>
                </a:cubicBezTo>
                <a:cubicBezTo>
                  <a:pt x="773030" y="1268016"/>
                  <a:pt x="790242" y="1251883"/>
                  <a:pt x="807454" y="1234675"/>
                </a:cubicBezTo>
                <a:cubicBezTo>
                  <a:pt x="859090" y="1184127"/>
                  <a:pt x="916105" y="1144333"/>
                  <a:pt x="958059" y="1117446"/>
                </a:cubicBezTo>
                <a:cubicBezTo>
                  <a:pt x="960211" y="1118521"/>
                  <a:pt x="962362" y="1118521"/>
                  <a:pt x="963438" y="1119597"/>
                </a:cubicBezTo>
                <a:cubicBezTo>
                  <a:pt x="913954" y="1219618"/>
                  <a:pt x="812833" y="1689612"/>
                  <a:pt x="775182" y="1869221"/>
                </a:cubicBezTo>
                <a:cubicBezTo>
                  <a:pt x="768727" y="1849862"/>
                  <a:pt x="760121" y="1817597"/>
                  <a:pt x="750439" y="1762746"/>
                </a:cubicBezTo>
                <a:cubicBezTo>
                  <a:pt x="737531" y="1691763"/>
                  <a:pt x="726773" y="1603572"/>
                  <a:pt x="719243" y="1540117"/>
                </a:cubicBezTo>
                <a:cubicBezTo>
                  <a:pt x="714940" y="1506777"/>
                  <a:pt x="711712" y="1476663"/>
                  <a:pt x="708485" y="1458380"/>
                </a:cubicBezTo>
                <a:cubicBezTo>
                  <a:pt x="698804" y="1398151"/>
                  <a:pt x="749364" y="1375566"/>
                  <a:pt x="788091" y="1356207"/>
                </a:cubicBezTo>
                <a:cubicBezTo>
                  <a:pt x="807454" y="1347603"/>
                  <a:pt x="822515" y="1340074"/>
                  <a:pt x="830045" y="1329319"/>
                </a:cubicBezTo>
                <a:cubicBezTo>
                  <a:pt x="833272" y="1322866"/>
                  <a:pt x="833272" y="1316413"/>
                  <a:pt x="832197" y="1311036"/>
                </a:cubicBezTo>
                <a:close/>
                <a:moveTo>
                  <a:pt x="952681" y="1102389"/>
                </a:moveTo>
                <a:cubicBezTo>
                  <a:pt x="946226" y="1100238"/>
                  <a:pt x="939772" y="1098087"/>
                  <a:pt x="934393" y="1097011"/>
                </a:cubicBezTo>
                <a:cubicBezTo>
                  <a:pt x="945150" y="1089483"/>
                  <a:pt x="954832" y="1081954"/>
                  <a:pt x="963438" y="1074426"/>
                </a:cubicBezTo>
                <a:cubicBezTo>
                  <a:pt x="964514" y="1080879"/>
                  <a:pt x="967741" y="1087332"/>
                  <a:pt x="968817" y="1092709"/>
                </a:cubicBezTo>
                <a:cubicBezTo>
                  <a:pt x="967741" y="1093784"/>
                  <a:pt x="965590" y="1094860"/>
                  <a:pt x="964514" y="1095936"/>
                </a:cubicBezTo>
                <a:cubicBezTo>
                  <a:pt x="962362" y="1097011"/>
                  <a:pt x="956984" y="1100238"/>
                  <a:pt x="952681" y="1102389"/>
                </a:cubicBezTo>
                <a:close/>
                <a:moveTo>
                  <a:pt x="1292618" y="1135729"/>
                </a:moveTo>
                <a:cubicBezTo>
                  <a:pt x="1275406" y="1130352"/>
                  <a:pt x="1264648" y="1124974"/>
                  <a:pt x="1262497" y="1122823"/>
                </a:cubicBezTo>
                <a:cubicBezTo>
                  <a:pt x="1261421" y="1121748"/>
                  <a:pt x="1260345" y="1120672"/>
                  <a:pt x="1260345" y="1119597"/>
                </a:cubicBezTo>
                <a:cubicBezTo>
                  <a:pt x="1263573" y="1117446"/>
                  <a:pt x="1275406" y="1115294"/>
                  <a:pt x="1286163" y="1114219"/>
                </a:cubicBezTo>
                <a:cubicBezTo>
                  <a:pt x="1299072" y="1113144"/>
                  <a:pt x="1313057" y="1110993"/>
                  <a:pt x="1329193" y="1107766"/>
                </a:cubicBezTo>
                <a:cubicBezTo>
                  <a:pt x="1318436" y="1116370"/>
                  <a:pt x="1305527" y="1126049"/>
                  <a:pt x="1292618" y="1135729"/>
                </a:cubicBezTo>
                <a:close/>
                <a:moveTo>
                  <a:pt x="1285088" y="1102389"/>
                </a:moveTo>
                <a:cubicBezTo>
                  <a:pt x="1263573" y="1105615"/>
                  <a:pt x="1252815" y="1106691"/>
                  <a:pt x="1248512" y="1115294"/>
                </a:cubicBezTo>
                <a:cubicBezTo>
                  <a:pt x="1245285" y="1121748"/>
                  <a:pt x="1250663" y="1129276"/>
                  <a:pt x="1251739" y="1130352"/>
                </a:cubicBezTo>
                <a:cubicBezTo>
                  <a:pt x="1254966" y="1135729"/>
                  <a:pt x="1264648" y="1141107"/>
                  <a:pt x="1278633" y="1146484"/>
                </a:cubicBezTo>
                <a:cubicBezTo>
                  <a:pt x="1275406" y="1148635"/>
                  <a:pt x="1272178" y="1150786"/>
                  <a:pt x="1267875" y="1152937"/>
                </a:cubicBezTo>
                <a:cubicBezTo>
                  <a:pt x="1222694" y="1184127"/>
                  <a:pt x="1179664" y="1207788"/>
                  <a:pt x="1140937" y="1223920"/>
                </a:cubicBezTo>
                <a:cubicBezTo>
                  <a:pt x="1095755" y="1243279"/>
                  <a:pt x="1059180" y="1249732"/>
                  <a:pt x="1032286" y="1245430"/>
                </a:cubicBezTo>
                <a:cubicBezTo>
                  <a:pt x="1006468" y="1241128"/>
                  <a:pt x="989256" y="1226071"/>
                  <a:pt x="981726" y="1201335"/>
                </a:cubicBezTo>
                <a:cubicBezTo>
                  <a:pt x="977423" y="1188429"/>
                  <a:pt x="976347" y="1173372"/>
                  <a:pt x="977423" y="1158315"/>
                </a:cubicBezTo>
                <a:cubicBezTo>
                  <a:pt x="968817" y="1187353"/>
                  <a:pt x="959135" y="1221769"/>
                  <a:pt x="950529" y="1257261"/>
                </a:cubicBezTo>
                <a:cubicBezTo>
                  <a:pt x="947302" y="1218543"/>
                  <a:pt x="961287" y="1170145"/>
                  <a:pt x="972044" y="1145409"/>
                </a:cubicBezTo>
                <a:cubicBezTo>
                  <a:pt x="975271" y="1138956"/>
                  <a:pt x="976347" y="1131427"/>
                  <a:pt x="979574" y="1126049"/>
                </a:cubicBezTo>
                <a:cubicBezTo>
                  <a:pt x="986029" y="1128201"/>
                  <a:pt x="993559" y="1130352"/>
                  <a:pt x="1003241" y="1135729"/>
                </a:cubicBezTo>
                <a:cubicBezTo>
                  <a:pt x="1007544" y="1137880"/>
                  <a:pt x="1010771" y="1138956"/>
                  <a:pt x="1015074" y="1140031"/>
                </a:cubicBezTo>
                <a:cubicBezTo>
                  <a:pt x="1017226" y="1141107"/>
                  <a:pt x="1018301" y="1141107"/>
                  <a:pt x="1019377" y="1141107"/>
                </a:cubicBezTo>
                <a:cubicBezTo>
                  <a:pt x="1025832" y="1142182"/>
                  <a:pt x="1027983" y="1136804"/>
                  <a:pt x="1027983" y="1136804"/>
                </a:cubicBezTo>
                <a:cubicBezTo>
                  <a:pt x="1029059" y="1134654"/>
                  <a:pt x="1027983" y="1131427"/>
                  <a:pt x="1023680" y="1129276"/>
                </a:cubicBezTo>
                <a:cubicBezTo>
                  <a:pt x="1023680" y="1128201"/>
                  <a:pt x="1022605" y="1128201"/>
                  <a:pt x="1021529" y="1128201"/>
                </a:cubicBezTo>
                <a:cubicBezTo>
                  <a:pt x="1019377" y="1127125"/>
                  <a:pt x="1017226" y="1127125"/>
                  <a:pt x="1015074" y="1126049"/>
                </a:cubicBezTo>
                <a:cubicBezTo>
                  <a:pt x="1012922" y="1124974"/>
                  <a:pt x="1010771" y="1124974"/>
                  <a:pt x="1009695" y="1123899"/>
                </a:cubicBezTo>
                <a:cubicBezTo>
                  <a:pt x="1004317" y="1119597"/>
                  <a:pt x="997862" y="1115294"/>
                  <a:pt x="993559" y="1107766"/>
                </a:cubicBezTo>
                <a:cubicBezTo>
                  <a:pt x="995711" y="1103464"/>
                  <a:pt x="997862" y="1100238"/>
                  <a:pt x="1000014" y="1095936"/>
                </a:cubicBezTo>
                <a:cubicBezTo>
                  <a:pt x="1016150" y="1085181"/>
                  <a:pt x="1021529" y="1080879"/>
                  <a:pt x="1020453" y="1074426"/>
                </a:cubicBezTo>
                <a:cubicBezTo>
                  <a:pt x="1020453" y="1071199"/>
                  <a:pt x="1017226" y="1069048"/>
                  <a:pt x="1015074" y="1067972"/>
                </a:cubicBezTo>
                <a:cubicBezTo>
                  <a:pt x="1010771" y="1066897"/>
                  <a:pt x="1006468" y="1069048"/>
                  <a:pt x="1004317" y="1071199"/>
                </a:cubicBezTo>
                <a:cubicBezTo>
                  <a:pt x="1008620" y="1061519"/>
                  <a:pt x="1009695" y="1053991"/>
                  <a:pt x="1011847" y="1048614"/>
                </a:cubicBezTo>
                <a:cubicBezTo>
                  <a:pt x="1017226" y="1028179"/>
                  <a:pt x="1018301" y="1016349"/>
                  <a:pt x="1015074" y="1012047"/>
                </a:cubicBezTo>
                <a:cubicBezTo>
                  <a:pt x="1012922" y="1008820"/>
                  <a:pt x="1010771" y="1007744"/>
                  <a:pt x="1007544" y="1008820"/>
                </a:cubicBezTo>
                <a:cubicBezTo>
                  <a:pt x="1004317" y="1008820"/>
                  <a:pt x="1001090" y="1012047"/>
                  <a:pt x="997862" y="1030330"/>
                </a:cubicBezTo>
                <a:cubicBezTo>
                  <a:pt x="997862" y="1032481"/>
                  <a:pt x="994635" y="1038934"/>
                  <a:pt x="976347" y="1055067"/>
                </a:cubicBezTo>
                <a:cubicBezTo>
                  <a:pt x="972044" y="1030330"/>
                  <a:pt x="970968" y="1004518"/>
                  <a:pt x="970968" y="988385"/>
                </a:cubicBezTo>
                <a:cubicBezTo>
                  <a:pt x="970968" y="959347"/>
                  <a:pt x="935469" y="858250"/>
                  <a:pt x="899969" y="760379"/>
                </a:cubicBezTo>
                <a:cubicBezTo>
                  <a:pt x="885984" y="724888"/>
                  <a:pt x="874151" y="689396"/>
                  <a:pt x="863393" y="658206"/>
                </a:cubicBezTo>
                <a:cubicBezTo>
                  <a:pt x="878454" y="617338"/>
                  <a:pt x="889211" y="583997"/>
                  <a:pt x="895666" y="559261"/>
                </a:cubicBezTo>
                <a:cubicBezTo>
                  <a:pt x="898893" y="551732"/>
                  <a:pt x="899969" y="544204"/>
                  <a:pt x="902120" y="537751"/>
                </a:cubicBezTo>
                <a:lnTo>
                  <a:pt x="902120" y="548506"/>
                </a:lnTo>
                <a:cubicBezTo>
                  <a:pt x="899969" y="585073"/>
                  <a:pt x="897817" y="654980"/>
                  <a:pt x="920408" y="746398"/>
                </a:cubicBezTo>
                <a:cubicBezTo>
                  <a:pt x="939772" y="827060"/>
                  <a:pt x="964514" y="886213"/>
                  <a:pt x="996786" y="927082"/>
                </a:cubicBezTo>
                <a:cubicBezTo>
                  <a:pt x="1016150" y="950743"/>
                  <a:pt x="1037665" y="969027"/>
                  <a:pt x="1061331" y="979782"/>
                </a:cubicBezTo>
                <a:cubicBezTo>
                  <a:pt x="1087150" y="991612"/>
                  <a:pt x="1116195" y="996989"/>
                  <a:pt x="1149543" y="993763"/>
                </a:cubicBezTo>
                <a:cubicBezTo>
                  <a:pt x="1181815" y="990537"/>
                  <a:pt x="1217315" y="979782"/>
                  <a:pt x="1252815" y="958272"/>
                </a:cubicBezTo>
                <a:cubicBezTo>
                  <a:pt x="1281860" y="942139"/>
                  <a:pt x="1310905" y="918478"/>
                  <a:pt x="1341026" y="891590"/>
                </a:cubicBezTo>
                <a:cubicBezTo>
                  <a:pt x="1373299" y="860401"/>
                  <a:pt x="1399117" y="831362"/>
                  <a:pt x="1413102" y="813079"/>
                </a:cubicBezTo>
                <a:cubicBezTo>
                  <a:pt x="1409875" y="818456"/>
                  <a:pt x="1408799" y="824909"/>
                  <a:pt x="1405571" y="830287"/>
                </a:cubicBezTo>
                <a:cubicBezTo>
                  <a:pt x="1391587" y="862552"/>
                  <a:pt x="1374375" y="899119"/>
                  <a:pt x="1373299" y="914176"/>
                </a:cubicBezTo>
                <a:cubicBezTo>
                  <a:pt x="1372223" y="927082"/>
                  <a:pt x="1378678" y="938912"/>
                  <a:pt x="1387284" y="953969"/>
                </a:cubicBezTo>
                <a:cubicBezTo>
                  <a:pt x="1393738" y="966875"/>
                  <a:pt x="1401268" y="980857"/>
                  <a:pt x="1404496" y="995914"/>
                </a:cubicBezTo>
                <a:cubicBezTo>
                  <a:pt x="1390511" y="1022802"/>
                  <a:pt x="1374375" y="1056142"/>
                  <a:pt x="1353935" y="1092709"/>
                </a:cubicBezTo>
                <a:cubicBezTo>
                  <a:pt x="1324890" y="1097011"/>
                  <a:pt x="1302300" y="1100238"/>
                  <a:pt x="1285088" y="1102389"/>
                </a:cubicBezTo>
                <a:close/>
                <a:moveTo>
                  <a:pt x="975271" y="1065822"/>
                </a:moveTo>
                <a:cubicBezTo>
                  <a:pt x="980650" y="1060444"/>
                  <a:pt x="987105" y="1053991"/>
                  <a:pt x="990332" y="1049689"/>
                </a:cubicBezTo>
                <a:cubicBezTo>
                  <a:pt x="987105" y="1058293"/>
                  <a:pt x="983877" y="1069048"/>
                  <a:pt x="978499" y="1081954"/>
                </a:cubicBezTo>
                <a:cubicBezTo>
                  <a:pt x="977423" y="1078728"/>
                  <a:pt x="976347" y="1075501"/>
                  <a:pt x="975271" y="1071199"/>
                </a:cubicBezTo>
                <a:cubicBezTo>
                  <a:pt x="976347" y="1069048"/>
                  <a:pt x="975271" y="1066897"/>
                  <a:pt x="975271" y="1065822"/>
                </a:cubicBezTo>
                <a:close/>
                <a:moveTo>
                  <a:pt x="1402344" y="1019575"/>
                </a:moveTo>
                <a:cubicBezTo>
                  <a:pt x="1401268" y="1031405"/>
                  <a:pt x="1398041" y="1043236"/>
                  <a:pt x="1389435" y="1057217"/>
                </a:cubicBezTo>
                <a:cubicBezTo>
                  <a:pt x="1385132" y="1063671"/>
                  <a:pt x="1379753" y="1072274"/>
                  <a:pt x="1372223" y="1081954"/>
                </a:cubicBezTo>
                <a:cubicBezTo>
                  <a:pt x="1370072" y="1081954"/>
                  <a:pt x="1368996" y="1083029"/>
                  <a:pt x="1367920" y="1083029"/>
                </a:cubicBezTo>
                <a:cubicBezTo>
                  <a:pt x="1381905" y="1060444"/>
                  <a:pt x="1392663" y="1037859"/>
                  <a:pt x="1402344" y="1019575"/>
                </a:cubicBezTo>
                <a:close/>
                <a:moveTo>
                  <a:pt x="738606" y="980857"/>
                </a:moveTo>
                <a:cubicBezTo>
                  <a:pt x="709561" y="917402"/>
                  <a:pt x="746137" y="857174"/>
                  <a:pt x="789167" y="789418"/>
                </a:cubicBezTo>
                <a:cubicBezTo>
                  <a:pt x="805303" y="761455"/>
                  <a:pt x="823591" y="732416"/>
                  <a:pt x="838651" y="701227"/>
                </a:cubicBezTo>
                <a:cubicBezTo>
                  <a:pt x="842954" y="690472"/>
                  <a:pt x="848333" y="680792"/>
                  <a:pt x="852636" y="671113"/>
                </a:cubicBezTo>
                <a:cubicBezTo>
                  <a:pt x="862317" y="699076"/>
                  <a:pt x="873075" y="729190"/>
                  <a:pt x="884908" y="759304"/>
                </a:cubicBezTo>
                <a:cubicBezTo>
                  <a:pt x="918257" y="851797"/>
                  <a:pt x="955908" y="957196"/>
                  <a:pt x="955908" y="983008"/>
                </a:cubicBezTo>
                <a:cubicBezTo>
                  <a:pt x="955908" y="1001292"/>
                  <a:pt x="956984" y="1032481"/>
                  <a:pt x="962362" y="1060444"/>
                </a:cubicBezTo>
                <a:cubicBezTo>
                  <a:pt x="960211" y="1062595"/>
                  <a:pt x="958059" y="1064746"/>
                  <a:pt x="955908" y="1065822"/>
                </a:cubicBezTo>
                <a:cubicBezTo>
                  <a:pt x="945150" y="1074426"/>
                  <a:pt x="934393" y="1083029"/>
                  <a:pt x="922560" y="1092709"/>
                </a:cubicBezTo>
                <a:cubicBezTo>
                  <a:pt x="819287" y="1056142"/>
                  <a:pt x="755818" y="1018499"/>
                  <a:pt x="738606" y="980857"/>
                </a:cubicBezTo>
                <a:close/>
                <a:moveTo>
                  <a:pt x="728924" y="1270167"/>
                </a:moveTo>
                <a:cubicBezTo>
                  <a:pt x="728924" y="1269091"/>
                  <a:pt x="725697" y="1260487"/>
                  <a:pt x="770879" y="1224996"/>
                </a:cubicBezTo>
                <a:cubicBezTo>
                  <a:pt x="798848" y="1201335"/>
                  <a:pt x="837575" y="1172296"/>
                  <a:pt x="875227" y="1144333"/>
                </a:cubicBezTo>
                <a:cubicBezTo>
                  <a:pt x="893514" y="1130352"/>
                  <a:pt x="909651" y="1119597"/>
                  <a:pt x="924711" y="1107766"/>
                </a:cubicBezTo>
                <a:cubicBezTo>
                  <a:pt x="929014" y="1109917"/>
                  <a:pt x="935469" y="1112068"/>
                  <a:pt x="940847" y="1113144"/>
                </a:cubicBezTo>
                <a:cubicBezTo>
                  <a:pt x="898893" y="1140031"/>
                  <a:pt x="845106" y="1178749"/>
                  <a:pt x="796697" y="1227147"/>
                </a:cubicBezTo>
                <a:cubicBezTo>
                  <a:pt x="779485" y="1244355"/>
                  <a:pt x="761197" y="1260487"/>
                  <a:pt x="743985" y="1277695"/>
                </a:cubicBezTo>
                <a:cubicBezTo>
                  <a:pt x="738606" y="1275544"/>
                  <a:pt x="733227" y="1273393"/>
                  <a:pt x="728924" y="1270167"/>
                </a:cubicBezTo>
                <a:close/>
                <a:moveTo>
                  <a:pt x="692349" y="1941279"/>
                </a:moveTo>
                <a:cubicBezTo>
                  <a:pt x="672986" y="1945581"/>
                  <a:pt x="655774" y="1950959"/>
                  <a:pt x="641789" y="1955261"/>
                </a:cubicBezTo>
                <a:cubicBezTo>
                  <a:pt x="646092" y="1925147"/>
                  <a:pt x="633183" y="1875674"/>
                  <a:pt x="618122" y="1812219"/>
                </a:cubicBezTo>
                <a:cubicBezTo>
                  <a:pt x="598759" y="1733708"/>
                  <a:pt x="575092" y="1634762"/>
                  <a:pt x="581547" y="1559477"/>
                </a:cubicBezTo>
                <a:cubicBezTo>
                  <a:pt x="585850" y="1501400"/>
                  <a:pt x="605213" y="1453002"/>
                  <a:pt x="638562" y="1405680"/>
                </a:cubicBezTo>
                <a:cubicBezTo>
                  <a:pt x="667607" y="1363735"/>
                  <a:pt x="705258" y="1328244"/>
                  <a:pt x="745061" y="1291677"/>
                </a:cubicBezTo>
                <a:cubicBezTo>
                  <a:pt x="756894" y="1295979"/>
                  <a:pt x="768727" y="1298130"/>
                  <a:pt x="779485" y="1301356"/>
                </a:cubicBezTo>
                <a:cubicBezTo>
                  <a:pt x="796697" y="1305658"/>
                  <a:pt x="816060" y="1311036"/>
                  <a:pt x="819287" y="1316413"/>
                </a:cubicBezTo>
                <a:cubicBezTo>
                  <a:pt x="819287" y="1317489"/>
                  <a:pt x="819287" y="1319640"/>
                  <a:pt x="817136" y="1321791"/>
                </a:cubicBezTo>
                <a:cubicBezTo>
                  <a:pt x="812833" y="1329319"/>
                  <a:pt x="797772" y="1335772"/>
                  <a:pt x="781636" y="1344376"/>
                </a:cubicBezTo>
                <a:cubicBezTo>
                  <a:pt x="760121" y="1354056"/>
                  <a:pt x="737531" y="1365886"/>
                  <a:pt x="719243" y="1383095"/>
                </a:cubicBezTo>
                <a:cubicBezTo>
                  <a:pt x="697728" y="1404605"/>
                  <a:pt x="689122" y="1429341"/>
                  <a:pt x="694501" y="1460530"/>
                </a:cubicBezTo>
                <a:cubicBezTo>
                  <a:pt x="697728" y="1477738"/>
                  <a:pt x="700955" y="1507852"/>
                  <a:pt x="705258" y="1541193"/>
                </a:cubicBezTo>
                <a:cubicBezTo>
                  <a:pt x="712788" y="1604647"/>
                  <a:pt x="723546" y="1692839"/>
                  <a:pt x="736455" y="1764897"/>
                </a:cubicBezTo>
                <a:cubicBezTo>
                  <a:pt x="749364" y="1836956"/>
                  <a:pt x="760121" y="1872447"/>
                  <a:pt x="769803" y="1890731"/>
                </a:cubicBezTo>
                <a:cubicBezTo>
                  <a:pt x="768727" y="1891806"/>
                  <a:pt x="768727" y="1892882"/>
                  <a:pt x="768727" y="1893958"/>
                </a:cubicBezTo>
                <a:cubicBezTo>
                  <a:pt x="766576" y="1903637"/>
                  <a:pt x="764424" y="1913316"/>
                  <a:pt x="760121" y="1922996"/>
                </a:cubicBezTo>
                <a:cubicBezTo>
                  <a:pt x="739682" y="1928373"/>
                  <a:pt x="714940" y="1933751"/>
                  <a:pt x="692349" y="1941279"/>
                </a:cubicBezTo>
                <a:close/>
                <a:moveTo>
                  <a:pt x="769803" y="1933751"/>
                </a:moveTo>
                <a:cubicBezTo>
                  <a:pt x="784864" y="1929449"/>
                  <a:pt x="795621" y="1928373"/>
                  <a:pt x="802076" y="1928373"/>
                </a:cubicBezTo>
                <a:cubicBezTo>
                  <a:pt x="806379" y="1927298"/>
                  <a:pt x="817136" y="1926223"/>
                  <a:pt x="977423" y="1769199"/>
                </a:cubicBezTo>
                <a:cubicBezTo>
                  <a:pt x="1065635" y="1681008"/>
                  <a:pt x="1172134" y="1574534"/>
                  <a:pt x="1249588" y="1497097"/>
                </a:cubicBezTo>
                <a:cubicBezTo>
                  <a:pt x="1278633" y="1468059"/>
                  <a:pt x="1303375" y="1443322"/>
                  <a:pt x="1321663" y="1425039"/>
                </a:cubicBezTo>
                <a:cubicBezTo>
                  <a:pt x="1278633" y="1485267"/>
                  <a:pt x="1238830" y="1559477"/>
                  <a:pt x="1195800" y="1636912"/>
                </a:cubicBezTo>
                <a:cubicBezTo>
                  <a:pt x="1173210" y="1677782"/>
                  <a:pt x="1151695" y="1718651"/>
                  <a:pt x="1126952" y="1760595"/>
                </a:cubicBezTo>
                <a:cubicBezTo>
                  <a:pt x="1096831" y="1812219"/>
                  <a:pt x="1067786" y="1857390"/>
                  <a:pt x="1038741" y="1892882"/>
                </a:cubicBezTo>
                <a:cubicBezTo>
                  <a:pt x="1038741" y="1891806"/>
                  <a:pt x="1037665" y="1890731"/>
                  <a:pt x="1037665" y="1889655"/>
                </a:cubicBezTo>
                <a:cubicBezTo>
                  <a:pt x="1033362" y="1882127"/>
                  <a:pt x="1026907" y="1877825"/>
                  <a:pt x="1018301" y="1878900"/>
                </a:cubicBezTo>
                <a:cubicBezTo>
                  <a:pt x="994635" y="1879976"/>
                  <a:pt x="932241" y="1910090"/>
                  <a:pt x="883832" y="1936978"/>
                </a:cubicBezTo>
                <a:cubicBezTo>
                  <a:pt x="866621" y="1946657"/>
                  <a:pt x="850484" y="1956336"/>
                  <a:pt x="836500" y="1964940"/>
                </a:cubicBezTo>
                <a:cubicBezTo>
                  <a:pt x="832197" y="1958488"/>
                  <a:pt x="824666" y="1955261"/>
                  <a:pt x="818212" y="1955261"/>
                </a:cubicBezTo>
                <a:cubicBezTo>
                  <a:pt x="811757" y="1955261"/>
                  <a:pt x="791318" y="1959563"/>
                  <a:pt x="753667" y="1969243"/>
                </a:cubicBezTo>
                <a:cubicBezTo>
                  <a:pt x="761197" y="1955261"/>
                  <a:pt x="766576" y="1943430"/>
                  <a:pt x="769803" y="1933751"/>
                </a:cubicBezTo>
                <a:close/>
                <a:moveTo>
                  <a:pt x="937620" y="1984300"/>
                </a:moveTo>
                <a:cubicBezTo>
                  <a:pt x="909651" y="2001508"/>
                  <a:pt x="884908" y="2009036"/>
                  <a:pt x="861242" y="2013338"/>
                </a:cubicBezTo>
                <a:cubicBezTo>
                  <a:pt x="856939" y="1997205"/>
                  <a:pt x="851560" y="1983224"/>
                  <a:pt x="846181" y="1973545"/>
                </a:cubicBezTo>
                <a:cubicBezTo>
                  <a:pt x="860166" y="1963865"/>
                  <a:pt x="876302" y="1954185"/>
                  <a:pt x="893514" y="1945581"/>
                </a:cubicBezTo>
                <a:cubicBezTo>
                  <a:pt x="948377" y="1914392"/>
                  <a:pt x="1002165" y="1890731"/>
                  <a:pt x="1019377" y="1889655"/>
                </a:cubicBezTo>
                <a:cubicBezTo>
                  <a:pt x="1023680" y="1889655"/>
                  <a:pt x="1023680" y="1890731"/>
                  <a:pt x="1024756" y="1892882"/>
                </a:cubicBezTo>
                <a:cubicBezTo>
                  <a:pt x="1025832" y="1896108"/>
                  <a:pt x="1026907" y="1899335"/>
                  <a:pt x="1025832" y="1905788"/>
                </a:cubicBezTo>
                <a:cubicBezTo>
                  <a:pt x="996786" y="1940204"/>
                  <a:pt x="966665" y="1966016"/>
                  <a:pt x="937620" y="1984300"/>
                </a:cubicBezTo>
                <a:close/>
                <a:moveTo>
                  <a:pt x="1020453" y="1933751"/>
                </a:moveTo>
                <a:cubicBezTo>
                  <a:pt x="1016150" y="1944506"/>
                  <a:pt x="1010771" y="1956336"/>
                  <a:pt x="1003241" y="1972469"/>
                </a:cubicBezTo>
                <a:cubicBezTo>
                  <a:pt x="984953" y="2006885"/>
                  <a:pt x="961287" y="2041301"/>
                  <a:pt x="947302" y="2055283"/>
                </a:cubicBezTo>
                <a:cubicBezTo>
                  <a:pt x="937620" y="2064962"/>
                  <a:pt x="913954" y="2077868"/>
                  <a:pt x="881681" y="2090774"/>
                </a:cubicBezTo>
                <a:cubicBezTo>
                  <a:pt x="879530" y="2084321"/>
                  <a:pt x="878454" y="2077868"/>
                  <a:pt x="877378" y="2071415"/>
                </a:cubicBezTo>
                <a:cubicBezTo>
                  <a:pt x="873075" y="2055283"/>
                  <a:pt x="869848" y="2039150"/>
                  <a:pt x="865545" y="2026244"/>
                </a:cubicBezTo>
                <a:cubicBezTo>
                  <a:pt x="889211" y="2021942"/>
                  <a:pt x="916105" y="2013338"/>
                  <a:pt x="946226" y="1996130"/>
                </a:cubicBezTo>
                <a:cubicBezTo>
                  <a:pt x="970968" y="1979998"/>
                  <a:pt x="995711" y="1960638"/>
                  <a:pt x="1020453" y="1933751"/>
                </a:cubicBezTo>
                <a:close/>
                <a:moveTo>
                  <a:pt x="848333" y="2014413"/>
                </a:moveTo>
                <a:cubicBezTo>
                  <a:pt x="833272" y="2016565"/>
                  <a:pt x="818212" y="2016565"/>
                  <a:pt x="805303" y="2016565"/>
                </a:cubicBezTo>
                <a:lnTo>
                  <a:pt x="803151" y="2016565"/>
                </a:lnTo>
                <a:cubicBezTo>
                  <a:pt x="798848" y="2016565"/>
                  <a:pt x="796697" y="2015489"/>
                  <a:pt x="795621" y="2015489"/>
                </a:cubicBezTo>
                <a:cubicBezTo>
                  <a:pt x="796697" y="2012263"/>
                  <a:pt x="801000" y="2004734"/>
                  <a:pt x="824666" y="1988601"/>
                </a:cubicBezTo>
                <a:cubicBezTo>
                  <a:pt x="828969" y="1986450"/>
                  <a:pt x="832197" y="1984300"/>
                  <a:pt x="836500" y="1981073"/>
                </a:cubicBezTo>
                <a:cubicBezTo>
                  <a:pt x="839727" y="1989677"/>
                  <a:pt x="844030" y="2000432"/>
                  <a:pt x="848333" y="2014413"/>
                </a:cubicBezTo>
                <a:close/>
                <a:moveTo>
                  <a:pt x="748288" y="1982148"/>
                </a:moveTo>
                <a:cubicBezTo>
                  <a:pt x="783788" y="1973545"/>
                  <a:pt x="813909" y="1967091"/>
                  <a:pt x="820363" y="1967091"/>
                </a:cubicBezTo>
                <a:cubicBezTo>
                  <a:pt x="823591" y="1967091"/>
                  <a:pt x="825742" y="1969243"/>
                  <a:pt x="827894" y="1971393"/>
                </a:cubicBezTo>
                <a:cubicBezTo>
                  <a:pt x="823591" y="1974620"/>
                  <a:pt x="819287" y="1976771"/>
                  <a:pt x="814985" y="1979998"/>
                </a:cubicBezTo>
                <a:cubicBezTo>
                  <a:pt x="785939" y="2002583"/>
                  <a:pt x="782712" y="2012263"/>
                  <a:pt x="782712" y="2017640"/>
                </a:cubicBezTo>
                <a:cubicBezTo>
                  <a:pt x="782712" y="2023018"/>
                  <a:pt x="787015" y="2030546"/>
                  <a:pt x="804227" y="2030546"/>
                </a:cubicBezTo>
                <a:lnTo>
                  <a:pt x="806379" y="2030546"/>
                </a:lnTo>
                <a:cubicBezTo>
                  <a:pt x="821439" y="2030546"/>
                  <a:pt x="837575" y="2030546"/>
                  <a:pt x="853712" y="2028395"/>
                </a:cubicBezTo>
                <a:cubicBezTo>
                  <a:pt x="858015" y="2042377"/>
                  <a:pt x="861242" y="2058509"/>
                  <a:pt x="865545" y="2074642"/>
                </a:cubicBezTo>
                <a:cubicBezTo>
                  <a:pt x="866621" y="2081095"/>
                  <a:pt x="868772" y="2088623"/>
                  <a:pt x="869848" y="2096152"/>
                </a:cubicBezTo>
                <a:cubicBezTo>
                  <a:pt x="854787" y="2102605"/>
                  <a:pt x="838651" y="2110133"/>
                  <a:pt x="821439" y="2116586"/>
                </a:cubicBezTo>
                <a:cubicBezTo>
                  <a:pt x="749364" y="2146700"/>
                  <a:pt x="659001" y="2185418"/>
                  <a:pt x="597683" y="2225212"/>
                </a:cubicBezTo>
                <a:cubicBezTo>
                  <a:pt x="596607" y="2226287"/>
                  <a:pt x="593380" y="2227363"/>
                  <a:pt x="591229" y="2228438"/>
                </a:cubicBezTo>
                <a:cubicBezTo>
                  <a:pt x="605213" y="2204777"/>
                  <a:pt x="625652" y="2174663"/>
                  <a:pt x="648243" y="2142398"/>
                </a:cubicBezTo>
                <a:cubicBezTo>
                  <a:pt x="681592" y="2091850"/>
                  <a:pt x="720319" y="2035923"/>
                  <a:pt x="748288" y="1982148"/>
                </a:cubicBezTo>
                <a:close/>
                <a:moveTo>
                  <a:pt x="870924" y="2109058"/>
                </a:moveTo>
                <a:cubicBezTo>
                  <a:pt x="870924" y="2121964"/>
                  <a:pt x="860166" y="2134870"/>
                  <a:pt x="838651" y="2151002"/>
                </a:cubicBezTo>
                <a:cubicBezTo>
                  <a:pt x="814985" y="2168210"/>
                  <a:pt x="779485" y="2184343"/>
                  <a:pt x="746137" y="2201551"/>
                </a:cubicBezTo>
                <a:cubicBezTo>
                  <a:pt x="680516" y="2233816"/>
                  <a:pt x="618122" y="2262854"/>
                  <a:pt x="610592" y="2299421"/>
                </a:cubicBezTo>
                <a:lnTo>
                  <a:pt x="610592" y="2302648"/>
                </a:lnTo>
                <a:cubicBezTo>
                  <a:pt x="586926" y="2295119"/>
                  <a:pt x="576168" y="2287591"/>
                  <a:pt x="571865" y="2282213"/>
                </a:cubicBezTo>
                <a:cubicBezTo>
                  <a:pt x="569714" y="2278987"/>
                  <a:pt x="568638" y="2270383"/>
                  <a:pt x="580471" y="2247797"/>
                </a:cubicBezTo>
                <a:cubicBezTo>
                  <a:pt x="594456" y="2241344"/>
                  <a:pt x="603062" y="2238118"/>
                  <a:pt x="603062" y="2238118"/>
                </a:cubicBezTo>
                <a:cubicBezTo>
                  <a:pt x="603062" y="2237042"/>
                  <a:pt x="604137" y="2237042"/>
                  <a:pt x="604137" y="2237042"/>
                </a:cubicBezTo>
                <a:cubicBezTo>
                  <a:pt x="664379" y="2196173"/>
                  <a:pt x="754742" y="2158531"/>
                  <a:pt x="826818" y="2129492"/>
                </a:cubicBezTo>
                <a:cubicBezTo>
                  <a:pt x="840802" y="2120888"/>
                  <a:pt x="856939" y="2114435"/>
                  <a:pt x="870924" y="2109058"/>
                </a:cubicBezTo>
                <a:close/>
                <a:moveTo>
                  <a:pt x="257746" y="1928373"/>
                </a:moveTo>
                <a:cubicBezTo>
                  <a:pt x="270655" y="1931600"/>
                  <a:pt x="278185" y="1932675"/>
                  <a:pt x="281412" y="1933751"/>
                </a:cubicBezTo>
                <a:cubicBezTo>
                  <a:pt x="278185" y="1935902"/>
                  <a:pt x="273882" y="1938053"/>
                  <a:pt x="269579" y="1940204"/>
                </a:cubicBezTo>
                <a:cubicBezTo>
                  <a:pt x="255594" y="1946657"/>
                  <a:pt x="237307" y="1957412"/>
                  <a:pt x="219019" y="1972469"/>
                </a:cubicBezTo>
                <a:cubicBezTo>
                  <a:pt x="216867" y="1954185"/>
                  <a:pt x="214716" y="1921920"/>
                  <a:pt x="220095" y="1890731"/>
                </a:cubicBezTo>
                <a:cubicBezTo>
                  <a:pt x="235155" y="1915468"/>
                  <a:pt x="245913" y="1927298"/>
                  <a:pt x="257746" y="1928373"/>
                </a:cubicBezTo>
                <a:close/>
                <a:moveTo>
                  <a:pt x="381457" y="1878900"/>
                </a:moveTo>
                <a:cubicBezTo>
                  <a:pt x="378230" y="1874598"/>
                  <a:pt x="372851" y="1860617"/>
                  <a:pt x="365321" y="1828352"/>
                </a:cubicBezTo>
                <a:cubicBezTo>
                  <a:pt x="363169" y="1822974"/>
                  <a:pt x="362094" y="1815446"/>
                  <a:pt x="361018" y="1808993"/>
                </a:cubicBezTo>
                <a:cubicBezTo>
                  <a:pt x="369624" y="1811144"/>
                  <a:pt x="378230" y="1813295"/>
                  <a:pt x="388987" y="1815446"/>
                </a:cubicBezTo>
                <a:cubicBezTo>
                  <a:pt x="387912" y="1844484"/>
                  <a:pt x="385760" y="1867070"/>
                  <a:pt x="381457" y="1878900"/>
                </a:cubicBezTo>
                <a:close/>
                <a:moveTo>
                  <a:pt x="357791" y="1795011"/>
                </a:moveTo>
                <a:cubicBezTo>
                  <a:pt x="352412" y="1768124"/>
                  <a:pt x="345957" y="1735859"/>
                  <a:pt x="339503" y="1700367"/>
                </a:cubicBezTo>
                <a:cubicBezTo>
                  <a:pt x="317988" y="1575609"/>
                  <a:pt x="297549" y="1425039"/>
                  <a:pt x="285715" y="1319640"/>
                </a:cubicBezTo>
                <a:cubicBezTo>
                  <a:pt x="269579" y="1184127"/>
                  <a:pt x="253443" y="1045387"/>
                  <a:pt x="243761" y="936762"/>
                </a:cubicBezTo>
                <a:cubicBezTo>
                  <a:pt x="239458" y="896968"/>
                  <a:pt x="238382" y="865778"/>
                  <a:pt x="236231" y="839966"/>
                </a:cubicBezTo>
                <a:cubicBezTo>
                  <a:pt x="242685" y="842117"/>
                  <a:pt x="248064" y="844268"/>
                  <a:pt x="251291" y="848570"/>
                </a:cubicBezTo>
                <a:cubicBezTo>
                  <a:pt x="253443" y="850721"/>
                  <a:pt x="264200" y="866854"/>
                  <a:pt x="290019" y="1005594"/>
                </a:cubicBezTo>
                <a:cubicBezTo>
                  <a:pt x="307230" y="1097011"/>
                  <a:pt x="326594" y="1216392"/>
                  <a:pt x="342730" y="1333621"/>
                </a:cubicBezTo>
                <a:cubicBezTo>
                  <a:pt x="371775" y="1540117"/>
                  <a:pt x="386836" y="1705745"/>
                  <a:pt x="387912" y="1800389"/>
                </a:cubicBezTo>
                <a:cubicBezTo>
                  <a:pt x="378230" y="1798238"/>
                  <a:pt x="367472" y="1796087"/>
                  <a:pt x="357791" y="1795011"/>
                </a:cubicBezTo>
                <a:close/>
                <a:moveTo>
                  <a:pt x="231928" y="747473"/>
                </a:moveTo>
                <a:cubicBezTo>
                  <a:pt x="242685" y="729190"/>
                  <a:pt x="337351" y="695849"/>
                  <a:pt x="418033" y="702302"/>
                </a:cubicBezTo>
                <a:cubicBezTo>
                  <a:pt x="453533" y="705529"/>
                  <a:pt x="498714" y="716284"/>
                  <a:pt x="513774" y="758228"/>
                </a:cubicBezTo>
                <a:cubicBezTo>
                  <a:pt x="528835" y="802324"/>
                  <a:pt x="530987" y="1024952"/>
                  <a:pt x="533138" y="1261563"/>
                </a:cubicBezTo>
                <a:cubicBezTo>
                  <a:pt x="534214" y="1414284"/>
                  <a:pt x="536365" y="1571307"/>
                  <a:pt x="540668" y="1694990"/>
                </a:cubicBezTo>
                <a:cubicBezTo>
                  <a:pt x="544971" y="1778879"/>
                  <a:pt x="549274" y="1831578"/>
                  <a:pt x="554653" y="1865994"/>
                </a:cubicBezTo>
                <a:cubicBezTo>
                  <a:pt x="521305" y="1846635"/>
                  <a:pt x="472896" y="1826201"/>
                  <a:pt x="424487" y="1812219"/>
                </a:cubicBezTo>
                <a:cubicBezTo>
                  <a:pt x="418033" y="1810068"/>
                  <a:pt x="410503" y="1807917"/>
                  <a:pt x="400821" y="1805766"/>
                </a:cubicBezTo>
                <a:cubicBezTo>
                  <a:pt x="400821" y="1670253"/>
                  <a:pt x="368548" y="1421812"/>
                  <a:pt x="354564" y="1333621"/>
                </a:cubicBezTo>
                <a:cubicBezTo>
                  <a:pt x="338427" y="1216392"/>
                  <a:pt x="319064" y="1097011"/>
                  <a:pt x="301852" y="1005594"/>
                </a:cubicBezTo>
                <a:cubicBezTo>
                  <a:pt x="272806" y="855023"/>
                  <a:pt x="263125" y="845344"/>
                  <a:pt x="259897" y="842117"/>
                </a:cubicBezTo>
                <a:cubicBezTo>
                  <a:pt x="254519" y="836740"/>
                  <a:pt x="244837" y="831362"/>
                  <a:pt x="234079" y="828136"/>
                </a:cubicBezTo>
                <a:cubicBezTo>
                  <a:pt x="228701" y="760379"/>
                  <a:pt x="230852" y="749624"/>
                  <a:pt x="231928" y="747473"/>
                </a:cubicBezTo>
                <a:close/>
                <a:moveTo>
                  <a:pt x="167383" y="1715424"/>
                </a:moveTo>
                <a:cubicBezTo>
                  <a:pt x="125429" y="1576685"/>
                  <a:pt x="78096" y="1378792"/>
                  <a:pt x="43672" y="1199184"/>
                </a:cubicBezTo>
                <a:cubicBezTo>
                  <a:pt x="27535" y="1112068"/>
                  <a:pt x="16778" y="1037859"/>
                  <a:pt x="11399" y="981932"/>
                </a:cubicBezTo>
                <a:cubicBezTo>
                  <a:pt x="3869" y="896968"/>
                  <a:pt x="11399" y="885137"/>
                  <a:pt x="13551" y="882986"/>
                </a:cubicBezTo>
                <a:cubicBezTo>
                  <a:pt x="35066" y="861476"/>
                  <a:pt x="83474" y="844268"/>
                  <a:pt x="139413" y="836740"/>
                </a:cubicBezTo>
                <a:cubicBezTo>
                  <a:pt x="155550" y="834589"/>
                  <a:pt x="171686" y="833513"/>
                  <a:pt x="185671" y="833513"/>
                </a:cubicBezTo>
                <a:cubicBezTo>
                  <a:pt x="199655" y="833513"/>
                  <a:pt x="212564" y="834589"/>
                  <a:pt x="223322" y="836740"/>
                </a:cubicBezTo>
                <a:cubicBezTo>
                  <a:pt x="225473" y="859325"/>
                  <a:pt x="227625" y="889439"/>
                  <a:pt x="230852" y="927082"/>
                </a:cubicBezTo>
                <a:cubicBezTo>
                  <a:pt x="240534" y="1031405"/>
                  <a:pt x="254519" y="1166919"/>
                  <a:pt x="271731" y="1301356"/>
                </a:cubicBezTo>
                <a:cubicBezTo>
                  <a:pt x="283564" y="1394925"/>
                  <a:pt x="315836" y="1649819"/>
                  <a:pt x="344882" y="1792860"/>
                </a:cubicBezTo>
                <a:cubicBezTo>
                  <a:pt x="317988" y="1788558"/>
                  <a:pt x="292170" y="1788558"/>
                  <a:pt x="274958" y="1797162"/>
                </a:cubicBezTo>
                <a:cubicBezTo>
                  <a:pt x="250216" y="1810068"/>
                  <a:pt x="231928" y="1829427"/>
                  <a:pt x="220095" y="1857390"/>
                </a:cubicBezTo>
                <a:cubicBezTo>
                  <a:pt x="202883" y="1822974"/>
                  <a:pt x="185671" y="1775652"/>
                  <a:pt x="167383" y="1715424"/>
                </a:cubicBezTo>
                <a:close/>
                <a:moveTo>
                  <a:pt x="231928" y="2310176"/>
                </a:moveTo>
                <a:cubicBezTo>
                  <a:pt x="181368" y="2300497"/>
                  <a:pt x="151247" y="2282213"/>
                  <a:pt x="136186" y="2253175"/>
                </a:cubicBezTo>
                <a:cubicBezTo>
                  <a:pt x="110368" y="2200475"/>
                  <a:pt x="144792" y="2118737"/>
                  <a:pt x="179216" y="2047754"/>
                </a:cubicBezTo>
                <a:cubicBezTo>
                  <a:pt x="188898" y="2028395"/>
                  <a:pt x="200731" y="2012263"/>
                  <a:pt x="212564" y="1999356"/>
                </a:cubicBezTo>
                <a:cubicBezTo>
                  <a:pt x="219019" y="2017640"/>
                  <a:pt x="233004" y="2029470"/>
                  <a:pt x="257746" y="2034848"/>
                </a:cubicBezTo>
                <a:cubicBezTo>
                  <a:pt x="286791" y="2043452"/>
                  <a:pt x="333049" y="2045603"/>
                  <a:pt x="392215" y="2045603"/>
                </a:cubicBezTo>
                <a:cubicBezTo>
                  <a:pt x="479350" y="2045603"/>
                  <a:pt x="633183" y="2009036"/>
                  <a:pt x="730000" y="1985375"/>
                </a:cubicBezTo>
                <a:cubicBezTo>
                  <a:pt x="703107" y="2035923"/>
                  <a:pt x="667607" y="2087548"/>
                  <a:pt x="635334" y="2132719"/>
                </a:cubicBezTo>
                <a:cubicBezTo>
                  <a:pt x="606289" y="2175739"/>
                  <a:pt x="583698" y="2210155"/>
                  <a:pt x="569714" y="2234891"/>
                </a:cubicBezTo>
                <a:cubicBezTo>
                  <a:pt x="560032" y="2239193"/>
                  <a:pt x="548199" y="2243495"/>
                  <a:pt x="536365" y="2248873"/>
                </a:cubicBezTo>
                <a:cubicBezTo>
                  <a:pt x="535289" y="2246722"/>
                  <a:pt x="534214" y="2244571"/>
                  <a:pt x="533138" y="2243495"/>
                </a:cubicBezTo>
                <a:cubicBezTo>
                  <a:pt x="526684" y="2229514"/>
                  <a:pt x="522380" y="2227363"/>
                  <a:pt x="519153" y="2226287"/>
                </a:cubicBezTo>
                <a:cubicBezTo>
                  <a:pt x="514850" y="2225212"/>
                  <a:pt x="510547" y="2227363"/>
                  <a:pt x="509471" y="2232740"/>
                </a:cubicBezTo>
                <a:cubicBezTo>
                  <a:pt x="509471" y="2232740"/>
                  <a:pt x="507320" y="2240269"/>
                  <a:pt x="477199" y="2255326"/>
                </a:cubicBezTo>
                <a:cubicBezTo>
                  <a:pt x="456760" y="2266081"/>
                  <a:pt x="428790" y="2275760"/>
                  <a:pt x="398669" y="2285440"/>
                </a:cubicBezTo>
                <a:cubicBezTo>
                  <a:pt x="362094" y="2297270"/>
                  <a:pt x="329821" y="2303723"/>
                  <a:pt x="304003" y="2308025"/>
                </a:cubicBezTo>
                <a:cubicBezTo>
                  <a:pt x="300776" y="2303723"/>
                  <a:pt x="298624" y="2303723"/>
                  <a:pt x="296473" y="2303723"/>
                </a:cubicBezTo>
                <a:cubicBezTo>
                  <a:pt x="292170" y="2303723"/>
                  <a:pt x="291094" y="2305874"/>
                  <a:pt x="287867" y="2309101"/>
                </a:cubicBezTo>
                <a:cubicBezTo>
                  <a:pt x="264200" y="2313403"/>
                  <a:pt x="244837" y="2312327"/>
                  <a:pt x="231928" y="2310176"/>
                </a:cubicBezTo>
                <a:close/>
                <a:moveTo>
                  <a:pt x="525608" y="2254250"/>
                </a:moveTo>
                <a:cubicBezTo>
                  <a:pt x="507320" y="2261779"/>
                  <a:pt x="487956" y="2268232"/>
                  <a:pt x="468593" y="2276836"/>
                </a:cubicBezTo>
                <a:cubicBezTo>
                  <a:pt x="464290" y="2278987"/>
                  <a:pt x="457835" y="2281138"/>
                  <a:pt x="453533" y="2282213"/>
                </a:cubicBezTo>
                <a:cubicBezTo>
                  <a:pt x="464290" y="2277911"/>
                  <a:pt x="475048" y="2273609"/>
                  <a:pt x="483654" y="2268232"/>
                </a:cubicBezTo>
                <a:cubicBezTo>
                  <a:pt x="496563" y="2262854"/>
                  <a:pt x="511623" y="2254250"/>
                  <a:pt x="519153" y="2244571"/>
                </a:cubicBezTo>
                <a:cubicBezTo>
                  <a:pt x="520229" y="2246722"/>
                  <a:pt x="522380" y="2249948"/>
                  <a:pt x="525608" y="2254250"/>
                </a:cubicBezTo>
                <a:close/>
                <a:moveTo>
                  <a:pt x="568638" y="2624223"/>
                </a:moveTo>
                <a:cubicBezTo>
                  <a:pt x="552502" y="2625298"/>
                  <a:pt x="532062" y="2622072"/>
                  <a:pt x="509471" y="2617770"/>
                </a:cubicBezTo>
                <a:cubicBezTo>
                  <a:pt x="497638" y="2614543"/>
                  <a:pt x="485805" y="2612392"/>
                  <a:pt x="477199" y="2609166"/>
                </a:cubicBezTo>
                <a:cubicBezTo>
                  <a:pt x="472896" y="2571523"/>
                  <a:pt x="465366" y="2513446"/>
                  <a:pt x="456760" y="2461822"/>
                </a:cubicBezTo>
                <a:cubicBezTo>
                  <a:pt x="451381" y="2424179"/>
                  <a:pt x="444926" y="2392990"/>
                  <a:pt x="440624" y="2372556"/>
                </a:cubicBezTo>
                <a:cubicBezTo>
                  <a:pt x="432018" y="2335988"/>
                  <a:pt x="426639" y="2329536"/>
                  <a:pt x="419109" y="2328460"/>
                </a:cubicBezTo>
                <a:cubicBezTo>
                  <a:pt x="414805" y="2328460"/>
                  <a:pt x="410503" y="2329536"/>
                  <a:pt x="407275" y="2339215"/>
                </a:cubicBezTo>
                <a:cubicBezTo>
                  <a:pt x="397594" y="2369329"/>
                  <a:pt x="407275" y="2445689"/>
                  <a:pt x="413730" y="2488710"/>
                </a:cubicBezTo>
                <a:cubicBezTo>
                  <a:pt x="418033" y="2516673"/>
                  <a:pt x="424487" y="2544636"/>
                  <a:pt x="428790" y="2567221"/>
                </a:cubicBezTo>
                <a:cubicBezTo>
                  <a:pt x="437396" y="2603788"/>
                  <a:pt x="440624" y="2607015"/>
                  <a:pt x="442775" y="2609166"/>
                </a:cubicBezTo>
                <a:cubicBezTo>
                  <a:pt x="446002" y="2612392"/>
                  <a:pt x="454608" y="2615619"/>
                  <a:pt x="466441" y="2620996"/>
                </a:cubicBezTo>
                <a:cubicBezTo>
                  <a:pt x="467517" y="2626374"/>
                  <a:pt x="468593" y="2631751"/>
                  <a:pt x="468593" y="2634978"/>
                </a:cubicBezTo>
                <a:cubicBezTo>
                  <a:pt x="469669" y="2645732"/>
                  <a:pt x="466441" y="2653261"/>
                  <a:pt x="458911" y="2657563"/>
                </a:cubicBezTo>
                <a:cubicBezTo>
                  <a:pt x="429866" y="2674771"/>
                  <a:pt x="349185" y="2653261"/>
                  <a:pt x="302927" y="2622072"/>
                </a:cubicBezTo>
                <a:cubicBezTo>
                  <a:pt x="287867" y="2612392"/>
                  <a:pt x="280337" y="2577976"/>
                  <a:pt x="278185" y="2551088"/>
                </a:cubicBezTo>
                <a:cubicBezTo>
                  <a:pt x="273882" y="2511295"/>
                  <a:pt x="274958" y="2458596"/>
                  <a:pt x="281412" y="2404821"/>
                </a:cubicBezTo>
                <a:cubicBezTo>
                  <a:pt x="285715" y="2362876"/>
                  <a:pt x="293246" y="2335988"/>
                  <a:pt x="296473" y="2324158"/>
                </a:cubicBezTo>
                <a:cubicBezTo>
                  <a:pt x="299700" y="2326309"/>
                  <a:pt x="300776" y="2327384"/>
                  <a:pt x="300776" y="2327384"/>
                </a:cubicBezTo>
                <a:cubicBezTo>
                  <a:pt x="322291" y="2334913"/>
                  <a:pt x="377154" y="2323082"/>
                  <a:pt x="469669" y="2288666"/>
                </a:cubicBezTo>
                <a:cubicBezTo>
                  <a:pt x="490108" y="2281138"/>
                  <a:pt x="510547" y="2273609"/>
                  <a:pt x="527759" y="2266081"/>
                </a:cubicBezTo>
                <a:cubicBezTo>
                  <a:pt x="540668" y="2294044"/>
                  <a:pt x="558956" y="2341366"/>
                  <a:pt x="578319" y="2399443"/>
                </a:cubicBezTo>
                <a:cubicBezTo>
                  <a:pt x="591229" y="2440312"/>
                  <a:pt x="601986" y="2475803"/>
                  <a:pt x="609516" y="2505918"/>
                </a:cubicBezTo>
                <a:cubicBezTo>
                  <a:pt x="601986" y="2530654"/>
                  <a:pt x="593380" y="2556466"/>
                  <a:pt x="585850" y="2580127"/>
                </a:cubicBezTo>
                <a:cubicBezTo>
                  <a:pt x="578319" y="2595184"/>
                  <a:pt x="572941" y="2610241"/>
                  <a:pt x="568638" y="2624223"/>
                </a:cubicBezTo>
                <a:close/>
                <a:moveTo>
                  <a:pt x="466441" y="2605939"/>
                </a:moveTo>
                <a:cubicBezTo>
                  <a:pt x="461063" y="2602713"/>
                  <a:pt x="455684" y="2601637"/>
                  <a:pt x="454608" y="2600562"/>
                </a:cubicBezTo>
                <a:cubicBezTo>
                  <a:pt x="450305" y="2594109"/>
                  <a:pt x="439548" y="2545711"/>
                  <a:pt x="429866" y="2485483"/>
                </a:cubicBezTo>
                <a:cubicBezTo>
                  <a:pt x="419109" y="2419878"/>
                  <a:pt x="416957" y="2370404"/>
                  <a:pt x="422336" y="2348894"/>
                </a:cubicBezTo>
                <a:cubicBezTo>
                  <a:pt x="426639" y="2359649"/>
                  <a:pt x="435245" y="2389763"/>
                  <a:pt x="448154" y="2473653"/>
                </a:cubicBezTo>
                <a:cubicBezTo>
                  <a:pt x="454608" y="2519899"/>
                  <a:pt x="462139" y="2571523"/>
                  <a:pt x="466441" y="2605939"/>
                </a:cubicBezTo>
                <a:close/>
                <a:moveTo>
                  <a:pt x="624577" y="2595184"/>
                </a:moveTo>
                <a:cubicBezTo>
                  <a:pt x="621349" y="2608090"/>
                  <a:pt x="613819" y="2616694"/>
                  <a:pt x="600910" y="2620996"/>
                </a:cubicBezTo>
                <a:cubicBezTo>
                  <a:pt x="596607" y="2622072"/>
                  <a:pt x="592304" y="2623147"/>
                  <a:pt x="586926" y="2624223"/>
                </a:cubicBezTo>
                <a:cubicBezTo>
                  <a:pt x="591229" y="2611317"/>
                  <a:pt x="595532" y="2598411"/>
                  <a:pt x="600910" y="2584429"/>
                </a:cubicBezTo>
                <a:cubicBezTo>
                  <a:pt x="606289" y="2568297"/>
                  <a:pt x="612744" y="2551088"/>
                  <a:pt x="618122" y="2532805"/>
                </a:cubicBezTo>
                <a:cubicBezTo>
                  <a:pt x="623501" y="2562919"/>
                  <a:pt x="625652" y="2583353"/>
                  <a:pt x="624577" y="2595184"/>
                </a:cubicBezTo>
                <a:close/>
                <a:moveTo>
                  <a:pt x="618122" y="2482256"/>
                </a:moveTo>
                <a:cubicBezTo>
                  <a:pt x="608441" y="2446765"/>
                  <a:pt x="596607" y="2411273"/>
                  <a:pt x="590153" y="2389763"/>
                </a:cubicBezTo>
                <a:cubicBezTo>
                  <a:pt x="576168" y="2349970"/>
                  <a:pt x="562183" y="2310176"/>
                  <a:pt x="549274" y="2280062"/>
                </a:cubicBezTo>
                <a:cubicBezTo>
                  <a:pt x="546047" y="2273609"/>
                  <a:pt x="544971" y="2267156"/>
                  <a:pt x="541744" y="2261779"/>
                </a:cubicBezTo>
                <a:cubicBezTo>
                  <a:pt x="548199" y="2258552"/>
                  <a:pt x="555729" y="2256401"/>
                  <a:pt x="562183" y="2253175"/>
                </a:cubicBezTo>
                <a:cubicBezTo>
                  <a:pt x="556804" y="2268232"/>
                  <a:pt x="555729" y="2280062"/>
                  <a:pt x="560032" y="2287591"/>
                </a:cubicBezTo>
                <a:cubicBezTo>
                  <a:pt x="565410" y="2298346"/>
                  <a:pt x="584774" y="2306950"/>
                  <a:pt x="610592" y="2315554"/>
                </a:cubicBezTo>
                <a:cubicBezTo>
                  <a:pt x="611668" y="2320931"/>
                  <a:pt x="614895" y="2328460"/>
                  <a:pt x="620274" y="2333837"/>
                </a:cubicBezTo>
                <a:cubicBezTo>
                  <a:pt x="643940" y="2362876"/>
                  <a:pt x="636410" y="2420953"/>
                  <a:pt x="618122" y="2482256"/>
                </a:cubicBezTo>
                <a:close/>
                <a:moveTo>
                  <a:pt x="1483026" y="1294903"/>
                </a:moveTo>
                <a:cubicBezTo>
                  <a:pt x="1514222" y="1280922"/>
                  <a:pt x="1543268" y="1273393"/>
                  <a:pt x="1571237" y="1273393"/>
                </a:cubicBezTo>
                <a:cubicBezTo>
                  <a:pt x="1597055" y="1273393"/>
                  <a:pt x="1621797" y="1278771"/>
                  <a:pt x="1641161" y="1291677"/>
                </a:cubicBezTo>
                <a:cubicBezTo>
                  <a:pt x="1664827" y="1305658"/>
                  <a:pt x="1685266" y="1329319"/>
                  <a:pt x="1701403" y="1360509"/>
                </a:cubicBezTo>
                <a:cubicBezTo>
                  <a:pt x="1717539" y="1392774"/>
                  <a:pt x="1727221" y="1431492"/>
                  <a:pt x="1732600" y="1476663"/>
                </a:cubicBezTo>
                <a:cubicBezTo>
                  <a:pt x="1735827" y="1503550"/>
                  <a:pt x="1723994" y="1547646"/>
                  <a:pt x="1700327" y="1605723"/>
                </a:cubicBezTo>
                <a:cubicBezTo>
                  <a:pt x="1677736" y="1660574"/>
                  <a:pt x="1644388" y="1726179"/>
                  <a:pt x="1602434" y="1797162"/>
                </a:cubicBezTo>
                <a:cubicBezTo>
                  <a:pt x="1517450" y="1941279"/>
                  <a:pt x="1408799" y="2092925"/>
                  <a:pt x="1310905" y="2200475"/>
                </a:cubicBezTo>
                <a:cubicBezTo>
                  <a:pt x="1263573" y="2251024"/>
                  <a:pt x="1220543" y="2292968"/>
                  <a:pt x="1182891" y="2320931"/>
                </a:cubicBezTo>
                <a:cubicBezTo>
                  <a:pt x="1142013" y="2351046"/>
                  <a:pt x="1108665" y="2366102"/>
                  <a:pt x="1082846" y="2366102"/>
                </a:cubicBezTo>
                <a:cubicBezTo>
                  <a:pt x="994635" y="2366102"/>
                  <a:pt x="874151" y="2354272"/>
                  <a:pt x="765500" y="2335988"/>
                </a:cubicBezTo>
                <a:cubicBezTo>
                  <a:pt x="700955" y="2325233"/>
                  <a:pt x="653622" y="2313403"/>
                  <a:pt x="622425" y="2303723"/>
                </a:cubicBezTo>
                <a:lnTo>
                  <a:pt x="622425" y="2300497"/>
                </a:lnTo>
                <a:cubicBezTo>
                  <a:pt x="627804" y="2269307"/>
                  <a:pt x="693425" y="2239193"/>
                  <a:pt x="750439" y="2211230"/>
                </a:cubicBezTo>
                <a:cubicBezTo>
                  <a:pt x="822515" y="2176814"/>
                  <a:pt x="891363" y="2143474"/>
                  <a:pt x="883832" y="2102605"/>
                </a:cubicBezTo>
                <a:cubicBezTo>
                  <a:pt x="917181" y="2087548"/>
                  <a:pt x="944075" y="2074642"/>
                  <a:pt x="954832" y="2063887"/>
                </a:cubicBezTo>
                <a:cubicBezTo>
                  <a:pt x="970968" y="2049905"/>
                  <a:pt x="995711" y="2013338"/>
                  <a:pt x="1013998" y="1976771"/>
                </a:cubicBezTo>
                <a:cubicBezTo>
                  <a:pt x="1022605" y="1959563"/>
                  <a:pt x="1035513" y="1932675"/>
                  <a:pt x="1038741" y="1910090"/>
                </a:cubicBezTo>
                <a:cubicBezTo>
                  <a:pt x="1071013" y="1871372"/>
                  <a:pt x="1104361" y="1822974"/>
                  <a:pt x="1137710" y="1764897"/>
                </a:cubicBezTo>
                <a:cubicBezTo>
                  <a:pt x="1161376" y="1722953"/>
                  <a:pt x="1183967" y="1682084"/>
                  <a:pt x="1206558" y="1641215"/>
                </a:cubicBezTo>
                <a:cubicBezTo>
                  <a:pt x="1293693" y="1482040"/>
                  <a:pt x="1368996" y="1343301"/>
                  <a:pt x="1483026" y="1294903"/>
                </a:cubicBezTo>
                <a:close/>
                <a:moveTo>
                  <a:pt x="1470116" y="1206712"/>
                </a:moveTo>
                <a:cubicBezTo>
                  <a:pt x="1463662" y="1238977"/>
                  <a:pt x="1455056" y="1247581"/>
                  <a:pt x="1449677" y="1248657"/>
                </a:cubicBezTo>
                <a:cubicBezTo>
                  <a:pt x="1433541" y="1254034"/>
                  <a:pt x="1404496" y="1260487"/>
                  <a:pt x="1377602" y="1265865"/>
                </a:cubicBezTo>
                <a:cubicBezTo>
                  <a:pt x="1315208" y="1279846"/>
                  <a:pt x="1287239" y="1286299"/>
                  <a:pt x="1281860" y="1298130"/>
                </a:cubicBezTo>
                <a:cubicBezTo>
                  <a:pt x="1280785" y="1301356"/>
                  <a:pt x="1280785" y="1304583"/>
                  <a:pt x="1284012" y="1308885"/>
                </a:cubicBezTo>
                <a:cubicBezTo>
                  <a:pt x="1289390" y="1315338"/>
                  <a:pt x="1300148" y="1322866"/>
                  <a:pt x="1314133" y="1330395"/>
                </a:cubicBezTo>
                <a:cubicBezTo>
                  <a:pt x="1331345" y="1340074"/>
                  <a:pt x="1352860" y="1351905"/>
                  <a:pt x="1353935" y="1363735"/>
                </a:cubicBezTo>
                <a:cubicBezTo>
                  <a:pt x="1353935" y="1368037"/>
                  <a:pt x="1350708" y="1373415"/>
                  <a:pt x="1345330" y="1378792"/>
                </a:cubicBezTo>
                <a:cubicBezTo>
                  <a:pt x="1334572" y="1388472"/>
                  <a:pt x="1294769" y="1429341"/>
                  <a:pt x="1238830" y="1485267"/>
                </a:cubicBezTo>
                <a:cubicBezTo>
                  <a:pt x="1162452" y="1562703"/>
                  <a:pt x="1058104" y="1668102"/>
                  <a:pt x="969892" y="1755218"/>
                </a:cubicBezTo>
                <a:cubicBezTo>
                  <a:pt x="921484" y="1802540"/>
                  <a:pt x="882757" y="1840182"/>
                  <a:pt x="854787" y="1865994"/>
                </a:cubicBezTo>
                <a:cubicBezTo>
                  <a:pt x="811757" y="1906863"/>
                  <a:pt x="801000" y="1912241"/>
                  <a:pt x="798848" y="1913316"/>
                </a:cubicBezTo>
                <a:cubicBezTo>
                  <a:pt x="794545" y="1914392"/>
                  <a:pt x="784864" y="1915468"/>
                  <a:pt x="775182" y="1917618"/>
                </a:cubicBezTo>
                <a:cubicBezTo>
                  <a:pt x="776257" y="1913316"/>
                  <a:pt x="778409" y="1909014"/>
                  <a:pt x="779485" y="1903637"/>
                </a:cubicBezTo>
                <a:cubicBezTo>
                  <a:pt x="781636" y="1904713"/>
                  <a:pt x="783788" y="1906863"/>
                  <a:pt x="783788" y="1909014"/>
                </a:cubicBezTo>
                <a:cubicBezTo>
                  <a:pt x="789167" y="1912241"/>
                  <a:pt x="794545" y="1912241"/>
                  <a:pt x="799924" y="1909014"/>
                </a:cubicBezTo>
                <a:cubicBezTo>
                  <a:pt x="806379" y="1904713"/>
                  <a:pt x="816060" y="1896108"/>
                  <a:pt x="828969" y="1881051"/>
                </a:cubicBezTo>
                <a:cubicBezTo>
                  <a:pt x="869848" y="1831578"/>
                  <a:pt x="940847" y="1720802"/>
                  <a:pt x="1016150" y="1604647"/>
                </a:cubicBezTo>
                <a:cubicBezTo>
                  <a:pt x="1103286" y="1470210"/>
                  <a:pt x="1202255" y="1316413"/>
                  <a:pt x="1270027" y="1232524"/>
                </a:cubicBezTo>
                <a:cubicBezTo>
                  <a:pt x="1290466" y="1207788"/>
                  <a:pt x="1308754" y="1181976"/>
                  <a:pt x="1324890" y="1157239"/>
                </a:cubicBezTo>
                <a:cubicBezTo>
                  <a:pt x="1336723" y="1159390"/>
                  <a:pt x="1348557" y="1161541"/>
                  <a:pt x="1359314" y="1162617"/>
                </a:cubicBezTo>
                <a:cubicBezTo>
                  <a:pt x="1398041" y="1167994"/>
                  <a:pt x="1437844" y="1170145"/>
                  <a:pt x="1475495" y="1169070"/>
                </a:cubicBezTo>
                <a:cubicBezTo>
                  <a:pt x="1473344" y="1185202"/>
                  <a:pt x="1472268" y="1195957"/>
                  <a:pt x="1470116" y="1206712"/>
                </a:cubicBezTo>
                <a:close/>
                <a:moveTo>
                  <a:pt x="1476571" y="1157239"/>
                </a:moveTo>
                <a:cubicBezTo>
                  <a:pt x="1439996" y="1158315"/>
                  <a:pt x="1399117" y="1156164"/>
                  <a:pt x="1360390" y="1150786"/>
                </a:cubicBezTo>
                <a:cubicBezTo>
                  <a:pt x="1349633" y="1148635"/>
                  <a:pt x="1339951" y="1147560"/>
                  <a:pt x="1331345" y="1146484"/>
                </a:cubicBezTo>
                <a:cubicBezTo>
                  <a:pt x="1333496" y="1143258"/>
                  <a:pt x="1334572" y="1142182"/>
                  <a:pt x="1335648" y="1140031"/>
                </a:cubicBezTo>
                <a:cubicBezTo>
                  <a:pt x="1352860" y="1124974"/>
                  <a:pt x="1367920" y="1108842"/>
                  <a:pt x="1378678" y="1095936"/>
                </a:cubicBezTo>
                <a:cubicBezTo>
                  <a:pt x="1396965" y="1088407"/>
                  <a:pt x="1416329" y="1078728"/>
                  <a:pt x="1436768" y="1064746"/>
                </a:cubicBezTo>
                <a:cubicBezTo>
                  <a:pt x="1438920" y="1078728"/>
                  <a:pt x="1443223" y="1087332"/>
                  <a:pt x="1449677" y="1094860"/>
                </a:cubicBezTo>
                <a:cubicBezTo>
                  <a:pt x="1456132" y="1101313"/>
                  <a:pt x="1464738" y="1108842"/>
                  <a:pt x="1476571" y="1117446"/>
                </a:cubicBezTo>
                <a:cubicBezTo>
                  <a:pt x="1477647" y="1130352"/>
                  <a:pt x="1477647" y="1144333"/>
                  <a:pt x="1476571" y="1157239"/>
                </a:cubicBezTo>
                <a:close/>
                <a:moveTo>
                  <a:pt x="1461511" y="1084105"/>
                </a:moveTo>
                <a:cubicBezTo>
                  <a:pt x="1457208" y="1079803"/>
                  <a:pt x="1452905" y="1070124"/>
                  <a:pt x="1450753" y="1053991"/>
                </a:cubicBezTo>
                <a:cubicBezTo>
                  <a:pt x="1459359" y="1046462"/>
                  <a:pt x="1466889" y="1037859"/>
                  <a:pt x="1474420" y="1027104"/>
                </a:cubicBezTo>
                <a:cubicBezTo>
                  <a:pt x="1476571" y="1049689"/>
                  <a:pt x="1478723" y="1074426"/>
                  <a:pt x="1478723" y="1098087"/>
                </a:cubicBezTo>
                <a:cubicBezTo>
                  <a:pt x="1471192" y="1093784"/>
                  <a:pt x="1464738" y="1088407"/>
                  <a:pt x="1461511" y="1084105"/>
                </a:cubicBezTo>
                <a:close/>
                <a:moveTo>
                  <a:pt x="1479798" y="970102"/>
                </a:moveTo>
                <a:cubicBezTo>
                  <a:pt x="1476571" y="956120"/>
                  <a:pt x="1474420" y="943214"/>
                  <a:pt x="1471192" y="933535"/>
                </a:cubicBezTo>
                <a:cubicBezTo>
                  <a:pt x="1469041" y="929233"/>
                  <a:pt x="1466889" y="921704"/>
                  <a:pt x="1462586" y="918478"/>
                </a:cubicBezTo>
                <a:cubicBezTo>
                  <a:pt x="1465813" y="902345"/>
                  <a:pt x="1469041" y="885137"/>
                  <a:pt x="1473344" y="867929"/>
                </a:cubicBezTo>
                <a:cubicBezTo>
                  <a:pt x="1477647" y="887288"/>
                  <a:pt x="1479798" y="907723"/>
                  <a:pt x="1480874" y="926007"/>
                </a:cubicBezTo>
                <a:cubicBezTo>
                  <a:pt x="1481950" y="942139"/>
                  <a:pt x="1481950" y="956120"/>
                  <a:pt x="1479798" y="970102"/>
                </a:cubicBezTo>
                <a:close/>
                <a:moveTo>
                  <a:pt x="1490556" y="1156164"/>
                </a:moveTo>
                <a:cubicBezTo>
                  <a:pt x="1491631" y="1146484"/>
                  <a:pt x="1491631" y="1135729"/>
                  <a:pt x="1491631" y="1124974"/>
                </a:cubicBezTo>
                <a:cubicBezTo>
                  <a:pt x="1500238" y="1131427"/>
                  <a:pt x="1510995" y="1138956"/>
                  <a:pt x="1522828" y="1146484"/>
                </a:cubicBezTo>
                <a:cubicBezTo>
                  <a:pt x="1526056" y="1148635"/>
                  <a:pt x="1528207" y="1150786"/>
                  <a:pt x="1531434" y="1151862"/>
                </a:cubicBezTo>
                <a:cubicBezTo>
                  <a:pt x="1518525" y="1154013"/>
                  <a:pt x="1504541" y="1155088"/>
                  <a:pt x="1490556" y="1156164"/>
                </a:cubicBezTo>
                <a:close/>
                <a:moveTo>
                  <a:pt x="1529283" y="1134654"/>
                </a:moveTo>
                <a:cubicBezTo>
                  <a:pt x="1515298" y="1126049"/>
                  <a:pt x="1502389" y="1116370"/>
                  <a:pt x="1490556" y="1108842"/>
                </a:cubicBezTo>
                <a:cubicBezTo>
                  <a:pt x="1490556" y="1074426"/>
                  <a:pt x="1487328" y="1036783"/>
                  <a:pt x="1483026" y="1002367"/>
                </a:cubicBezTo>
                <a:cubicBezTo>
                  <a:pt x="1491631" y="979782"/>
                  <a:pt x="1494859" y="953969"/>
                  <a:pt x="1492707" y="922780"/>
                </a:cubicBezTo>
                <a:cubicBezTo>
                  <a:pt x="1490556" y="894817"/>
                  <a:pt x="1485177" y="864703"/>
                  <a:pt x="1478723" y="834589"/>
                </a:cubicBezTo>
                <a:cubicBezTo>
                  <a:pt x="1492707" y="777587"/>
                  <a:pt x="1506692" y="719510"/>
                  <a:pt x="1520677" y="668961"/>
                </a:cubicBezTo>
                <a:cubicBezTo>
                  <a:pt x="1532510" y="627017"/>
                  <a:pt x="1542192" y="590450"/>
                  <a:pt x="1546495" y="565714"/>
                </a:cubicBezTo>
                <a:cubicBezTo>
                  <a:pt x="1547571" y="558185"/>
                  <a:pt x="1549722" y="549581"/>
                  <a:pt x="1550798" y="540977"/>
                </a:cubicBezTo>
                <a:cubicBezTo>
                  <a:pt x="1555101" y="542053"/>
                  <a:pt x="1558328" y="543128"/>
                  <a:pt x="1561555" y="543128"/>
                </a:cubicBezTo>
                <a:cubicBezTo>
                  <a:pt x="1563707" y="558185"/>
                  <a:pt x="1572313" y="590450"/>
                  <a:pt x="1593828" y="654980"/>
                </a:cubicBezTo>
                <a:cubicBezTo>
                  <a:pt x="1633631" y="777587"/>
                  <a:pt x="1692797" y="961498"/>
                  <a:pt x="1671282" y="1060444"/>
                </a:cubicBezTo>
                <a:cubicBezTo>
                  <a:pt x="1665903" y="1084105"/>
                  <a:pt x="1650843" y="1103464"/>
                  <a:pt x="1628252" y="1119597"/>
                </a:cubicBezTo>
                <a:cubicBezTo>
                  <a:pt x="1608888" y="1133578"/>
                  <a:pt x="1583070" y="1142182"/>
                  <a:pt x="1551873" y="1148635"/>
                </a:cubicBezTo>
                <a:cubicBezTo>
                  <a:pt x="1543268" y="1143258"/>
                  <a:pt x="1536813" y="1140031"/>
                  <a:pt x="1529283" y="1134654"/>
                </a:cubicBezTo>
                <a:close/>
              </a:path>
            </a:pathLst>
          </a:custGeom>
          <a:solidFill>
            <a:srgbClr val="FFFFFF">
              <a:alpha val="33000"/>
            </a:srgbClr>
          </a:solidFill>
          <a:ln w="1074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68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326960C6-36C8-A20A-ADF9-F0EF1CAB881D}"/>
              </a:ext>
            </a:extLst>
          </p:cNvPr>
          <p:cNvSpPr/>
          <p:nvPr/>
        </p:nvSpPr>
        <p:spPr>
          <a:xfrm>
            <a:off x="2453090" y="1426274"/>
            <a:ext cx="4681465" cy="950631"/>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0" i="0" dirty="0">
                <a:solidFill>
                  <a:srgbClr val="000000"/>
                </a:solidFill>
                <a:effectLst/>
                <a:latin typeface="Calibri" panose="020F0502020204030204" pitchFamily="34" charset="0"/>
                <a:cs typeface="Calibri" panose="020F0502020204030204" pitchFamily="34" charset="0"/>
              </a:rPr>
              <a:t>In der europäischen Bauindustrie stellen Frauen nur 9 % der Arbeitskräfte dar</a:t>
            </a:r>
            <a:endParaRPr lang="es-ES" sz="2000" dirty="0">
              <a:solidFill>
                <a:srgbClr val="000000"/>
              </a:solidFill>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D981EFDD-BCB9-6F56-CC40-EC9FC3755A32}"/>
              </a:ext>
            </a:extLst>
          </p:cNvPr>
          <p:cNvSpPr>
            <a:spLocks noGrp="1"/>
          </p:cNvSpPr>
          <p:nvPr>
            <p:ph type="body" sz="quarter" idx="14"/>
          </p:nvPr>
        </p:nvSpPr>
        <p:spPr>
          <a:xfrm>
            <a:off x="0" y="404091"/>
            <a:ext cx="2761488" cy="2420883"/>
          </a:xfrm>
        </p:spPr>
        <p:txBody>
          <a:bodyPr/>
          <a:lstStyle/>
          <a:p>
            <a:r>
              <a:rPr lang="en-US" sz="3600" b="1" dirty="0">
                <a:solidFill>
                  <a:schemeClr val="tx1"/>
                </a:solidFill>
              </a:rPr>
              <a:t>WAS DIE BETEILIGTEN SAGEN</a:t>
            </a:r>
          </a:p>
        </p:txBody>
      </p:sp>
      <p:sp>
        <p:nvSpPr>
          <p:cNvPr id="17" name="Slide Number Placeholder 16">
            <a:extLst>
              <a:ext uri="{FF2B5EF4-FFF2-40B4-BE49-F238E27FC236}">
                <a16:creationId xmlns:a16="http://schemas.microsoft.com/office/drawing/2014/main" id="{8E3363D8-5F72-787A-B531-6E97ECA2339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t>9</a:t>
            </a:fld>
            <a:endParaRPr lang="en-US" dirty="0"/>
          </a:p>
        </p:txBody>
      </p:sp>
      <p:sp>
        <p:nvSpPr>
          <p:cNvPr id="2" name="Text Placeholder 6">
            <a:extLst>
              <a:ext uri="{FF2B5EF4-FFF2-40B4-BE49-F238E27FC236}">
                <a16:creationId xmlns:a16="http://schemas.microsoft.com/office/drawing/2014/main" id="{67FB8D42-68AE-9DD3-3E36-F97D30BA691C}"/>
              </a:ext>
            </a:extLst>
          </p:cNvPr>
          <p:cNvSpPr txBox="1">
            <a:spLocks/>
          </p:cNvSpPr>
          <p:nvPr/>
        </p:nvSpPr>
        <p:spPr>
          <a:xfrm>
            <a:off x="2049308" y="2703566"/>
            <a:ext cx="4816879" cy="5039743"/>
          </a:xfrm>
          <a:prstGeom prst="rect">
            <a:avLst/>
          </a:prstGeom>
          <a:noFill/>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de-DE" sz="1800" dirty="0">
                <a:latin typeface="Calibri" panose="020F0502020204030204" pitchFamily="34" charset="0"/>
                <a:cs typeface="Calibri" panose="020F0502020204030204" pitchFamily="34" charset="0"/>
              </a:rPr>
              <a:t>Die Bauindustrie ist immer noch eine männerdominierte Branche. </a:t>
            </a:r>
            <a:r>
              <a:rPr lang="en-US" sz="1800" dirty="0">
                <a:latin typeface="Calibri" panose="020F0502020204030204" pitchFamily="34" charset="0"/>
                <a:cs typeface="Calibri" panose="020F0502020204030204" pitchFamily="34" charset="0"/>
              </a:rPr>
              <a:t>Es geht darum, die </a:t>
            </a:r>
            <a:r>
              <a:rPr lang="en-US" sz="1800" dirty="0" err="1">
                <a:latin typeface="Calibri" panose="020F0502020204030204" pitchFamily="34" charset="0"/>
                <a:cs typeface="Calibri" panose="020F0502020204030204" pitchFamily="34" charset="0"/>
              </a:rPr>
              <a:t>Bauindustrie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als</a:t>
            </a:r>
            <a:r>
              <a:rPr lang="en-US" sz="1800" dirty="0">
                <a:latin typeface="Calibri" panose="020F0502020204030204" pitchFamily="34" charset="0"/>
                <a:cs typeface="Calibri" panose="020F0502020204030204" pitchFamily="34" charset="0"/>
              </a:rPr>
              <a:t> einen Sektor bekannt zu machen, in dem Frauen den gleichen Platz haben wie Männer.</a:t>
            </a:r>
          </a:p>
          <a:p>
            <a:pPr marL="0" indent="0">
              <a:buNone/>
            </a:pPr>
            <a:r>
              <a:rPr lang="en-US" sz="1800" dirty="0">
                <a:latin typeface="Calibri" panose="020F0502020204030204" pitchFamily="34" charset="0"/>
                <a:cs typeface="Calibri" panose="020F0502020204030204" pitchFamily="34" charset="0"/>
              </a:rPr>
              <a:t>Die </a:t>
            </a:r>
            <a:r>
              <a:rPr lang="en-US" sz="1800" dirty="0" err="1">
                <a:latin typeface="Calibri" panose="020F0502020204030204" pitchFamily="34" charset="0"/>
                <a:cs typeface="Calibri" panose="020F0502020204030204" pitchFamily="34" charset="0"/>
              </a:rPr>
              <a:t>Bauindustrie</a:t>
            </a:r>
            <a:r>
              <a:rPr lang="en-US" sz="1800" dirty="0">
                <a:latin typeface="Calibri" panose="020F0502020204030204" pitchFamily="34" charset="0"/>
                <a:cs typeface="Calibri" panose="020F0502020204030204" pitchFamily="34" charset="0"/>
              </a:rPr>
              <a:t> hat immer noch Schwierigkeiten, Arbeitskräfte zu finden, die </a:t>
            </a:r>
            <a:r>
              <a:rPr lang="en-US" sz="1800" dirty="0" err="1">
                <a:latin typeface="Calibri" panose="020F0502020204030204" pitchFamily="34" charset="0"/>
                <a:cs typeface="Calibri" panose="020F0502020204030204" pitchFamily="34" charset="0"/>
              </a:rPr>
              <a:t>sehr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mit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körperlich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anstrengender</a:t>
            </a:r>
            <a:r>
              <a:rPr lang="en-US" sz="1800" dirty="0">
                <a:latin typeface="Calibri" panose="020F0502020204030204" pitchFamily="34" charset="0"/>
                <a:cs typeface="Calibri" panose="020F0502020204030204" pitchFamily="34" charset="0"/>
              </a:rPr>
              <a:t> Arbeit </a:t>
            </a:r>
            <a:r>
              <a:rPr lang="en-US" sz="1800" dirty="0" err="1">
                <a:latin typeface="Calibri" panose="020F0502020204030204" pitchFamily="34" charset="0"/>
                <a:cs typeface="Calibri" panose="020F0502020204030204" pitchFamily="34" charset="0"/>
              </a:rPr>
              <a:t>verbunden</a:t>
            </a:r>
            <a:r>
              <a:rPr lang="en-US" sz="1800" dirty="0">
                <a:latin typeface="Calibri" panose="020F0502020204030204" pitchFamily="34" charset="0"/>
                <a:cs typeface="Calibri" panose="020F0502020204030204" pitchFamily="34" charset="0"/>
              </a:rPr>
              <a:t> sind. Dies ändert sich auch mit der Industrialisierung.</a:t>
            </a:r>
          </a:p>
          <a:p>
            <a:pPr marL="0" indent="0">
              <a:buNone/>
            </a:pPr>
            <a:r>
              <a:rPr lang="en-US" sz="1800" dirty="0">
                <a:latin typeface="Calibri" panose="020F0502020204030204" pitchFamily="34" charset="0"/>
                <a:cs typeface="Calibri" panose="020F0502020204030204" pitchFamily="34" charset="0"/>
              </a:rPr>
              <a:t>Die meisten Frauen haben in </a:t>
            </a:r>
            <a:r>
              <a:rPr lang="en-US" sz="1800" dirty="0" err="1">
                <a:highlight>
                  <a:srgbClr val="FFFF00"/>
                </a:highlight>
                <a:latin typeface="Calibri" panose="020F0502020204030204" pitchFamily="34" charset="0"/>
                <a:cs typeface="Calibri" panose="020F0502020204030204" pitchFamily="34" charset="0"/>
              </a:rPr>
              <a:t>dieser</a:t>
            </a:r>
            <a:r>
              <a:rPr lang="en-US" sz="1800" dirty="0">
                <a:highlight>
                  <a:srgbClr val="FFFF00"/>
                </a:highlight>
                <a:latin typeface="Calibri" panose="020F0502020204030204" pitchFamily="34" charset="0"/>
                <a:cs typeface="Calibri" panose="020F0502020204030204" pitchFamily="34" charset="0"/>
              </a:rPr>
              <a:t> Branche </a:t>
            </a:r>
            <a:r>
              <a:rPr lang="en-US" sz="1800" dirty="0" err="1">
                <a:latin typeface="Calibri" panose="020F0502020204030204" pitchFamily="34" charset="0"/>
                <a:cs typeface="Calibri" panose="020F0502020204030204" pitchFamily="34" charset="0"/>
              </a:rPr>
              <a:t>Positionen</a:t>
            </a:r>
            <a:r>
              <a:rPr lang="en-US" sz="1800" dirty="0">
                <a:latin typeface="Calibri" panose="020F0502020204030204" pitchFamily="34" charset="0"/>
                <a:cs typeface="Calibri" panose="020F0502020204030204" pitchFamily="34" charset="0"/>
              </a:rPr>
              <a:t> in der Verwaltung, im Management, im Ingenieurwesen und in der</a:t>
            </a:r>
            <a:r>
              <a:rPr lang="en-US" sz="1800" dirty="0">
                <a:highlight>
                  <a:srgbClr val="FFFF00"/>
                </a:highlight>
                <a:latin typeface="Calibri" panose="020F0502020204030204" pitchFamily="34" charset="0"/>
                <a:cs typeface="Calibri" panose="020F0502020204030204" pitchFamily="34" charset="0"/>
              </a:rPr>
              <a:t> </a:t>
            </a:r>
            <a:r>
              <a:rPr lang="en-US" sz="1800" dirty="0" err="1">
                <a:highlight>
                  <a:srgbClr val="FFFF00"/>
                </a:highlight>
                <a:latin typeface="Calibri" panose="020F0502020204030204" pitchFamily="34" charset="0"/>
                <a:cs typeface="Calibri" panose="020F0502020204030204" pitchFamily="34" charset="0"/>
              </a:rPr>
              <a:t>Architektur</a:t>
            </a:r>
            <a:r>
              <a:rPr lang="en-US" sz="1800" dirty="0">
                <a:latin typeface="Calibri" panose="020F0502020204030204" pitchFamily="34" charset="0"/>
                <a:cs typeface="Calibri" panose="020F0502020204030204" pitchFamily="34" charset="0"/>
              </a:rPr>
              <a:t>.</a:t>
            </a:r>
          </a:p>
        </p:txBody>
      </p:sp>
      <p:pic>
        <p:nvPicPr>
          <p:cNvPr id="4" name="Gráfico 3" descr="Flechas de cheurón con relleno sólido">
            <a:extLst>
              <a:ext uri="{FF2B5EF4-FFF2-40B4-BE49-F238E27FC236}">
                <a16:creationId xmlns:a16="http://schemas.microsoft.com/office/drawing/2014/main" id="{7F2929DF-CE87-42FF-58B1-8105BD92ABD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3788" y="2712256"/>
            <a:ext cx="432773" cy="432773"/>
          </a:xfrm>
          <a:prstGeom prst="rect">
            <a:avLst/>
          </a:prstGeom>
        </p:spPr>
      </p:pic>
      <p:pic>
        <p:nvPicPr>
          <p:cNvPr id="10" name="Gráfico 9" descr="Flechas de cheurón con relleno sólido">
            <a:extLst>
              <a:ext uri="{FF2B5EF4-FFF2-40B4-BE49-F238E27FC236}">
                <a16:creationId xmlns:a16="http://schemas.microsoft.com/office/drawing/2014/main" id="{3664CA89-6C13-999D-EEC5-1D2EB68E9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69409" y="4070682"/>
            <a:ext cx="432773" cy="432773"/>
          </a:xfrm>
          <a:prstGeom prst="rect">
            <a:avLst/>
          </a:prstGeom>
        </p:spPr>
      </p:pic>
      <p:pic>
        <p:nvPicPr>
          <p:cNvPr id="11" name="Gráfico 10" descr="Flechas de cheurón con relleno sólido">
            <a:extLst>
              <a:ext uri="{FF2B5EF4-FFF2-40B4-BE49-F238E27FC236}">
                <a16:creationId xmlns:a16="http://schemas.microsoft.com/office/drawing/2014/main" id="{57FAA6A8-3AA0-7DF7-CBB2-9935B33E64D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69408" y="5465016"/>
            <a:ext cx="432773" cy="432773"/>
          </a:xfrm>
          <a:prstGeom prst="rect">
            <a:avLst/>
          </a:prstGeom>
        </p:spPr>
      </p:pic>
      <p:sp>
        <p:nvSpPr>
          <p:cNvPr id="3" name="CuadroTexto 2">
            <a:extLst>
              <a:ext uri="{FF2B5EF4-FFF2-40B4-BE49-F238E27FC236}">
                <a16:creationId xmlns:a16="http://schemas.microsoft.com/office/drawing/2014/main" id="{945B6F6C-9E17-0348-98B5-9C4A50EDBF35}"/>
              </a:ext>
            </a:extLst>
          </p:cNvPr>
          <p:cNvSpPr txBox="1"/>
          <p:nvPr/>
        </p:nvSpPr>
        <p:spPr>
          <a:xfrm>
            <a:off x="3846137" y="153350"/>
            <a:ext cx="4049392" cy="646331"/>
          </a:xfrm>
          <a:prstGeom prst="rect">
            <a:avLst/>
          </a:prstGeom>
          <a:noFill/>
        </p:spPr>
        <p:txBody>
          <a:bodyPr wrap="square" rtlCol="0">
            <a:spAutoFit/>
          </a:bodyPr>
          <a:lstStyle/>
          <a:p>
            <a:r>
              <a:rPr lang="es-ES" sz="3600" dirty="0">
                <a:solidFill>
                  <a:srgbClr val="EF8D5B"/>
                </a:solidFill>
                <a:latin typeface="Calibri" panose="020F0502020204030204" pitchFamily="34" charset="0"/>
                <a:cs typeface="Calibri" panose="020F0502020204030204" pitchFamily="34" charset="0"/>
              </a:rPr>
              <a:t>HAUPTBARRIEREN</a:t>
            </a:r>
          </a:p>
        </p:txBody>
      </p:sp>
      <p:sp>
        <p:nvSpPr>
          <p:cNvPr id="5" name="Text Placeholder 6">
            <a:extLst>
              <a:ext uri="{FF2B5EF4-FFF2-40B4-BE49-F238E27FC236}">
                <a16:creationId xmlns:a16="http://schemas.microsoft.com/office/drawing/2014/main" id="{F6B1C706-8CAA-464E-2E1B-EA85BC0FD1DD}"/>
              </a:ext>
            </a:extLst>
          </p:cNvPr>
          <p:cNvSpPr txBox="1">
            <a:spLocks/>
          </p:cNvSpPr>
          <p:nvPr/>
        </p:nvSpPr>
        <p:spPr>
          <a:xfrm>
            <a:off x="446608" y="7051981"/>
            <a:ext cx="6739463" cy="3639832"/>
          </a:xfrm>
          <a:prstGeom prst="rect">
            <a:avLst/>
          </a:prstGeom>
          <a:solidFill>
            <a:srgbClr val="7CD0E4"/>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de-DE" sz="1800" dirty="0">
                <a:latin typeface="Calibri" panose="020F0502020204030204" pitchFamily="34" charset="0"/>
                <a:cs typeface="Calibri" panose="020F0502020204030204" pitchFamily="34" charset="0"/>
              </a:rPr>
              <a:t>Experten in der Branche betonen die Wichtigkeit der Einführung der Vereinbarkeit von Familie und Beruf, sowie Flexibilitätsrichtlinien, damit Frauen nicht nur in die Branche eintreten, sondern auch darin bleiben können.</a:t>
            </a:r>
          </a:p>
          <a:p>
            <a:pPr marL="0" indent="0">
              <a:buNone/>
            </a:pPr>
            <a:r>
              <a:rPr lang="en-US" sz="1800" dirty="0">
                <a:latin typeface="Calibri" panose="020F0502020204030204" pitchFamily="34" charset="0"/>
                <a:cs typeface="Calibri" panose="020F0502020204030204" pitchFamily="34" charset="0"/>
              </a:rPr>
              <a:t>Die </a:t>
            </a:r>
            <a:r>
              <a:rPr lang="en-US" sz="1800" dirty="0" err="1">
                <a:latin typeface="Calibri" panose="020F0502020204030204" pitchFamily="34" charset="0"/>
                <a:cs typeface="Calibri" panose="020F0502020204030204" pitchFamily="34" charset="0"/>
              </a:rPr>
              <a:t>europäischen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Institutionen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müssen</a:t>
            </a:r>
            <a:r>
              <a:rPr lang="en-US" sz="1800" dirty="0">
                <a:latin typeface="Calibri" panose="020F0502020204030204" pitchFamily="34" charset="0"/>
                <a:cs typeface="Calibri" panose="020F0502020204030204" pitchFamily="34" charset="0"/>
              </a:rPr>
              <a:t> auf </a:t>
            </a:r>
            <a:r>
              <a:rPr lang="en-US" sz="1800" dirty="0" err="1">
                <a:latin typeface="Calibri" panose="020F0502020204030204" pitchFamily="34" charset="0"/>
                <a:cs typeface="Calibri" panose="020F0502020204030204" pitchFamily="34" charset="0"/>
              </a:rPr>
              <a:t>europäischer</a:t>
            </a:r>
            <a:r>
              <a:rPr lang="en-US" sz="1800" dirty="0">
                <a:latin typeface="Calibri" panose="020F0502020204030204" pitchFamily="34" charset="0"/>
                <a:cs typeface="Calibri" panose="020F0502020204030204" pitchFamily="34" charset="0"/>
              </a:rPr>
              <a:t> und </a:t>
            </a:r>
            <a:r>
              <a:rPr lang="en-US" sz="1800" dirty="0" err="1">
                <a:latin typeface="Calibri" panose="020F0502020204030204" pitchFamily="34" charset="0"/>
                <a:cs typeface="Calibri" panose="020F0502020204030204" pitchFamily="34" charset="0"/>
              </a:rPr>
              <a:t>nationaler</a:t>
            </a:r>
            <a:r>
              <a:rPr lang="en-US" sz="1800" dirty="0">
                <a:latin typeface="Calibri" panose="020F0502020204030204" pitchFamily="34" charset="0"/>
                <a:cs typeface="Calibri" panose="020F0502020204030204" pitchFamily="34" charset="0"/>
              </a:rPr>
              <a:t> Ebene </a:t>
            </a:r>
            <a:r>
              <a:rPr lang="en-US" sz="1800" dirty="0" err="1">
                <a:latin typeface="Calibri" panose="020F0502020204030204" pitchFamily="34" charset="0"/>
                <a:cs typeface="Calibri" panose="020F0502020204030204" pitchFamily="34" charset="0"/>
              </a:rPr>
              <a:t>eine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Gleichstellungspolitik</a:t>
            </a:r>
            <a:r>
              <a:rPr lang="en-US" sz="1800" dirty="0">
                <a:latin typeface="Calibri" panose="020F0502020204030204" pitchFamily="34" charset="0"/>
                <a:cs typeface="Calibri" panose="020F0502020204030204" pitchFamily="34" charset="0"/>
              </a:rPr>
              <a:t> für die Branche </a:t>
            </a:r>
            <a:r>
              <a:rPr lang="en-US" sz="1800" dirty="0" err="1">
                <a:latin typeface="Calibri" panose="020F0502020204030204" pitchFamily="34" charset="0"/>
                <a:cs typeface="Calibri" panose="020F0502020204030204" pitchFamily="34" charset="0"/>
              </a:rPr>
              <a:t>umsetzen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damit</a:t>
            </a:r>
            <a:r>
              <a:rPr lang="en-US" sz="1800" dirty="0">
                <a:latin typeface="Calibri" panose="020F0502020204030204" pitchFamily="34" charset="0"/>
                <a:cs typeface="Calibri" panose="020F0502020204030204" pitchFamily="34" charset="0"/>
              </a:rPr>
              <a:t> die </a:t>
            </a:r>
            <a:r>
              <a:rPr lang="en-US" sz="1800" dirty="0" err="1">
                <a:latin typeface="Calibri" panose="020F0502020204030204" pitchFamily="34" charset="0"/>
                <a:cs typeface="Calibri" panose="020F0502020204030204" pitchFamily="34" charset="0"/>
              </a:rPr>
              <a:t>Unternehmen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eine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Gleichstellungspolitik</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entwickeln</a:t>
            </a:r>
            <a:r>
              <a:rPr lang="en-US" sz="1800" dirty="0">
                <a:latin typeface="Calibri" panose="020F0502020204030204" pitchFamily="34" charset="0"/>
                <a:cs typeface="Calibri" panose="020F0502020204030204" pitchFamily="34" charset="0"/>
              </a:rPr>
              <a:t>, die es Frauen </a:t>
            </a:r>
            <a:r>
              <a:rPr lang="en-US" sz="1800" dirty="0" err="1">
                <a:latin typeface="Calibri" panose="020F0502020204030204" pitchFamily="34" charset="0"/>
                <a:cs typeface="Calibri" panose="020F0502020204030204" pitchFamily="34" charset="0"/>
              </a:rPr>
              <a:t>ermöglicht</a:t>
            </a:r>
            <a:r>
              <a:rPr lang="en-US" sz="1800" dirty="0">
                <a:latin typeface="Calibri" panose="020F0502020204030204" pitchFamily="34" charset="0"/>
                <a:cs typeface="Calibri" panose="020F0502020204030204" pitchFamily="34" charset="0"/>
              </a:rPr>
              <a:t>, in die Branche </a:t>
            </a:r>
            <a:r>
              <a:rPr lang="en-US" sz="1800" dirty="0" err="1">
                <a:latin typeface="Calibri" panose="020F0502020204030204" pitchFamily="34" charset="0"/>
                <a:cs typeface="Calibri" panose="020F0502020204030204" pitchFamily="34" charset="0"/>
              </a:rPr>
              <a:t>einzutreten</a:t>
            </a:r>
            <a:r>
              <a:rPr lang="en-US" sz="1800" dirty="0">
                <a:latin typeface="Calibri" panose="020F0502020204030204" pitchFamily="34" charset="0"/>
                <a:cs typeface="Calibri" panose="020F0502020204030204" pitchFamily="34" charset="0"/>
              </a:rPr>
              <a:t> und </a:t>
            </a:r>
            <a:r>
              <a:rPr lang="en-US" sz="1800" dirty="0" err="1">
                <a:latin typeface="Calibri" panose="020F0502020204030204" pitchFamily="34" charset="0"/>
                <a:cs typeface="Calibri" panose="020F0502020204030204" pitchFamily="34" charset="0"/>
              </a:rPr>
              <a:t>dort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bleiben</a:t>
            </a:r>
            <a:r>
              <a:rPr lang="en-US" sz="1800" dirty="0">
                <a:latin typeface="Calibri" panose="020F0502020204030204" pitchFamily="34" charset="0"/>
                <a:cs typeface="Calibri" panose="020F0502020204030204" pitchFamily="34" charset="0"/>
              </a:rPr>
              <a:t>.</a:t>
            </a:r>
          </a:p>
          <a:p>
            <a:pPr marL="0" indent="0">
              <a:buNone/>
            </a:pPr>
            <a:r>
              <a:rPr lang="en-US" sz="1800" dirty="0">
                <a:latin typeface="Calibri" panose="020F0502020204030204" pitchFamily="34" charset="0"/>
                <a:cs typeface="Calibri" panose="020F0502020204030204" pitchFamily="34" charset="0"/>
              </a:rPr>
              <a:t>Die Covid-19-Pandemie hat die Fortschritte bei der Gleichstellung der Geschlechter in der Arbeitswelt in allen OECD-Ländern um mindestens zwei Jahre zurückgeworfen</a:t>
            </a:r>
          </a:p>
        </p:txBody>
      </p:sp>
      <p:pic>
        <p:nvPicPr>
          <p:cNvPr id="7" name="Gráfico 6" descr="Flechas de cheurón con relleno sólido">
            <a:extLst>
              <a:ext uri="{FF2B5EF4-FFF2-40B4-BE49-F238E27FC236}">
                <a16:creationId xmlns:a16="http://schemas.microsoft.com/office/drawing/2014/main" id="{037C2DD5-9370-1E61-8B08-097F1DE5B91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35" y="7224310"/>
            <a:ext cx="432773" cy="432773"/>
          </a:xfrm>
          <a:prstGeom prst="rect">
            <a:avLst/>
          </a:prstGeom>
        </p:spPr>
      </p:pic>
      <p:pic>
        <p:nvPicPr>
          <p:cNvPr id="8" name="Gráfico 7" descr="Flechas de cheurón con relleno sólido">
            <a:extLst>
              <a:ext uri="{FF2B5EF4-FFF2-40B4-BE49-F238E27FC236}">
                <a16:creationId xmlns:a16="http://schemas.microsoft.com/office/drawing/2014/main" id="{7D106F65-42E9-1AAA-3161-4AE8B65B8F7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35" y="9883528"/>
            <a:ext cx="432773" cy="432773"/>
          </a:xfrm>
          <a:prstGeom prst="rect">
            <a:avLst/>
          </a:prstGeom>
        </p:spPr>
      </p:pic>
      <p:sp>
        <p:nvSpPr>
          <p:cNvPr id="9" name="Rectángulo: esquinas redondeadas 8">
            <a:extLst>
              <a:ext uri="{FF2B5EF4-FFF2-40B4-BE49-F238E27FC236}">
                <a16:creationId xmlns:a16="http://schemas.microsoft.com/office/drawing/2014/main" id="{88C3D51F-AF21-D468-8C9C-124AC74FBBA2}"/>
              </a:ext>
            </a:extLst>
          </p:cNvPr>
          <p:cNvSpPr/>
          <p:nvPr/>
        </p:nvSpPr>
        <p:spPr>
          <a:xfrm>
            <a:off x="650069" y="5793395"/>
            <a:ext cx="6259536" cy="1258586"/>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Calibri" panose="020F0502020204030204" pitchFamily="34" charset="0"/>
                <a:cs typeface="Calibri" panose="020F0502020204030204" pitchFamily="34" charset="0"/>
              </a:rPr>
              <a:t>Probleme bei der Vereinbarkeit von Familie und Beruf und fehlende Gleichstellungspolitik</a:t>
            </a:r>
          </a:p>
        </p:txBody>
      </p:sp>
      <p:pic>
        <p:nvPicPr>
          <p:cNvPr id="18" name="Gráfico 17" descr="Flechas de cheurón con relleno sólido">
            <a:extLst>
              <a:ext uri="{FF2B5EF4-FFF2-40B4-BE49-F238E27FC236}">
                <a16:creationId xmlns:a16="http://schemas.microsoft.com/office/drawing/2014/main" id="{4E71CAFC-2F4C-0141-8C1A-2B44265DCB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35" y="8537848"/>
            <a:ext cx="432773" cy="432773"/>
          </a:xfrm>
          <a:prstGeom prst="rect">
            <a:avLst/>
          </a:prstGeom>
        </p:spPr>
      </p:pic>
    </p:spTree>
    <p:extLst>
      <p:ext uri="{BB962C8B-B14F-4D97-AF65-F5344CB8AC3E}">
        <p14:creationId xmlns:p14="http://schemas.microsoft.com/office/powerpoint/2010/main" val="306471013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5</TotalTime>
  <Words>1676</Words>
  <Application>Microsoft Office PowerPoint</Application>
  <PresentationFormat>Custom</PresentationFormat>
  <Paragraphs>184</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Avenir Book</vt:lpstr>
      <vt:lpstr>Calibri</vt:lpstr>
      <vt:lpstr>Century Schoolbook</vt:lpstr>
      <vt:lpstr>Montserrat</vt:lpstr>
      <vt:lpstr>Montserrat Light</vt:lpstr>
      <vt:lpstr>Poppins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docId:F25B6D92A8063A8BEB39CC2FEC287ADF</cp:keywords>
  <cp:lastModifiedBy>Sanja Ivandic</cp:lastModifiedBy>
  <cp:revision>272</cp:revision>
  <dcterms:created xsi:type="dcterms:W3CDTF">2021-06-15T11:45:52Z</dcterms:created>
  <dcterms:modified xsi:type="dcterms:W3CDTF">2023-08-22T08:49:42Z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y fmtid="{D5CDD505-2E9C-101B-9397-08002B2CF9AE}" pid="3" name="MSIP_Label_e463cba9-5f6c-478d-9329-7b2295e4e8ed_Enabled">
    <vt:lpwstr>true</vt:lpwstr>
  </property>
  <property fmtid="{D5CDD505-2E9C-101B-9397-08002B2CF9AE}" pid="4" name="MSIP_Label_e463cba9-5f6c-478d-9329-7b2295e4e8ed_SetDate">
    <vt:lpwstr>2023-07-30T13:13:08Z</vt:lpwstr>
  </property>
  <property fmtid="{D5CDD505-2E9C-101B-9397-08002B2CF9AE}" pid="5" name="MSIP_Label_e463cba9-5f6c-478d-9329-7b2295e4e8ed_Method">
    <vt:lpwstr>Standard</vt:lpwstr>
  </property>
  <property fmtid="{D5CDD505-2E9C-101B-9397-08002B2CF9AE}" pid="6" name="MSIP_Label_e463cba9-5f6c-478d-9329-7b2295e4e8ed_Name">
    <vt:lpwstr>All Employees_2</vt:lpwstr>
  </property>
  <property fmtid="{D5CDD505-2E9C-101B-9397-08002B2CF9AE}" pid="7" name="MSIP_Label_e463cba9-5f6c-478d-9329-7b2295e4e8ed_SiteId">
    <vt:lpwstr>33440fc6-b7c7-412c-bb73-0e70b0198d5a</vt:lpwstr>
  </property>
  <property fmtid="{D5CDD505-2E9C-101B-9397-08002B2CF9AE}" pid="8" name="MSIP_Label_e463cba9-5f6c-478d-9329-7b2295e4e8ed_ActionId">
    <vt:lpwstr>409c9038-266c-4d59-9539-5a6413ce5d02</vt:lpwstr>
  </property>
  <property fmtid="{D5CDD505-2E9C-101B-9397-08002B2CF9AE}" pid="9" name="MSIP_Label_e463cba9-5f6c-478d-9329-7b2295e4e8ed_ContentBits">
    <vt:lpwstr>0</vt:lpwstr>
  </property>
</Properties>
</file>